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3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hewy" panose="02000000000000000000" pitchFamily="2" charset="0"/>
      <p:regular r:id="rId18"/>
    </p:embeddedFont>
    <p:embeddedFont>
      <p:font typeface="Itim" panose="00000500000000000000" pitchFamily="2" charset="-34"/>
      <p:regular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32" y="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9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7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2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7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04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5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1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1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6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D1E36-E1CA-4AF5-9B52-668E8186ED50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F81BF-0920-4AFF-8A69-654864BF0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98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FBC007-B5CB-4A31-A8E8-4D229BAFC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1243012"/>
            <a:ext cx="4269962" cy="43719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1254FA-3321-439E-A7AC-8B0E17522472}"/>
              </a:ext>
            </a:extLst>
          </p:cNvPr>
          <p:cNvSpPr/>
          <p:nvPr/>
        </p:nvSpPr>
        <p:spPr>
          <a:xfrm>
            <a:off x="4132763" y="2462510"/>
            <a:ext cx="7117718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ewy" panose="02000000000000000000" pitchFamily="2" charset="0"/>
                <a:ea typeface="Chewy" panose="02000000000000000000" pitchFamily="2" charset="0"/>
              </a:rPr>
              <a:t>SCRATCH</a:t>
            </a:r>
          </a:p>
        </p:txBody>
      </p:sp>
    </p:spTree>
    <p:extLst>
      <p:ext uri="{BB962C8B-B14F-4D97-AF65-F5344CB8AC3E}">
        <p14:creationId xmlns:p14="http://schemas.microsoft.com/office/powerpoint/2010/main" val="426962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4167 L 0.43346 0.043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2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13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C1238D-A734-41FC-BA50-F3EB46DE0209}"/>
              </a:ext>
            </a:extLst>
          </p:cNvPr>
          <p:cNvSpPr/>
          <p:nvPr/>
        </p:nvSpPr>
        <p:spPr>
          <a:xfrm>
            <a:off x="944589" y="1748135"/>
            <a:ext cx="1030282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วันนี้เราจะมาทำให้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ctr"/>
            <a:r>
              <a:rPr lang="th-TH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ตัวละคร (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Sprites)</a:t>
            </a:r>
            <a:r>
              <a:rPr lang="th-TH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เดินกัน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036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807DB4-C33B-4178-9C8B-DC5348D87929}"/>
              </a:ext>
            </a:extLst>
          </p:cNvPr>
          <p:cNvSpPr/>
          <p:nvPr/>
        </p:nvSpPr>
        <p:spPr>
          <a:xfrm>
            <a:off x="392355" y="1116764"/>
            <a:ext cx="114072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นักเรียนลองไปที่เมนูคำสั่งแล้วมองหาคำสั่ง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0141B9-7CE0-441A-BE6F-3E1FA49E8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31" b="29642"/>
          <a:stretch/>
        </p:blipFill>
        <p:spPr>
          <a:xfrm>
            <a:off x="2958926" y="2316379"/>
            <a:ext cx="6660438" cy="17543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392924-6BD7-46C9-97A1-FA0FA40AFF97}"/>
              </a:ext>
            </a:extLst>
          </p:cNvPr>
          <p:cNvSpPr/>
          <p:nvPr/>
        </p:nvSpPr>
        <p:spPr>
          <a:xfrm>
            <a:off x="1594383" y="4654621"/>
            <a:ext cx="882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หาเจอแล้วลองลากไปวางด้านขวา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210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65E2EA-678B-4BEE-AE7B-C001809F7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29" t="6045" r="9718" b="8869"/>
          <a:stretch/>
        </p:blipFill>
        <p:spPr>
          <a:xfrm>
            <a:off x="3483429" y="468087"/>
            <a:ext cx="5900057" cy="321128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6E658D3-14D5-49D1-912E-D9B1AB6DF860}"/>
              </a:ext>
            </a:extLst>
          </p:cNvPr>
          <p:cNvCxnSpPr>
            <a:cxnSpLocks/>
          </p:cNvCxnSpPr>
          <p:nvPr/>
        </p:nvCxnSpPr>
        <p:spPr>
          <a:xfrm>
            <a:off x="6433457" y="2993571"/>
            <a:ext cx="42454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681ED6E-0D52-4FF1-A187-85A8E0A8E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830" y="2993571"/>
            <a:ext cx="432854" cy="60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2B668-72B1-406A-A712-595B57DE61DF}"/>
              </a:ext>
            </a:extLst>
          </p:cNvPr>
          <p:cNvSpPr/>
          <p:nvPr/>
        </p:nvSpPr>
        <p:spPr>
          <a:xfrm>
            <a:off x="2973485" y="4595726"/>
            <a:ext cx="6008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ใส่ตัวเลขลงในช่องว่าง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95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B23A70-8562-487C-A2D7-13BD9EE45312}"/>
              </a:ext>
            </a:extLst>
          </p:cNvPr>
          <p:cNvSpPr/>
          <p:nvPr/>
        </p:nvSpPr>
        <p:spPr>
          <a:xfrm>
            <a:off x="2618124" y="2020277"/>
            <a:ext cx="69557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ผลลัพธ์เป็นอย่างไร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1868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7C1F90C-A815-468E-A3B5-7490B13E57FC}"/>
              </a:ext>
            </a:extLst>
          </p:cNvPr>
          <p:cNvSpPr/>
          <p:nvPr/>
        </p:nvSpPr>
        <p:spPr>
          <a:xfrm>
            <a:off x="392355" y="1116764"/>
            <a:ext cx="114072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นักเรียนลองไปที่เมนูคำสั่งแล้วมองหาคำสั่ง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E02C6-C5ED-4D42-98A8-3CDB614B5BF4}"/>
              </a:ext>
            </a:extLst>
          </p:cNvPr>
          <p:cNvSpPr/>
          <p:nvPr/>
        </p:nvSpPr>
        <p:spPr>
          <a:xfrm>
            <a:off x="1594383" y="4654621"/>
            <a:ext cx="882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หาเจอแล้วลองลากไปวางด้านขวา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62C79A-6D62-4E95-B5AB-22B64D4276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5" b="13939"/>
          <a:stretch/>
        </p:blipFill>
        <p:spPr>
          <a:xfrm>
            <a:off x="3468126" y="2743200"/>
            <a:ext cx="5255748" cy="157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0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4F556E-2109-46F6-B8D2-028FB89ED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114" y="1334860"/>
            <a:ext cx="5493204" cy="442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3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B23A70-8562-487C-A2D7-13BD9EE45312}"/>
              </a:ext>
            </a:extLst>
          </p:cNvPr>
          <p:cNvSpPr/>
          <p:nvPr/>
        </p:nvSpPr>
        <p:spPr>
          <a:xfrm>
            <a:off x="2618124" y="2020277"/>
            <a:ext cx="69557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7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ผลลัพธ์เป็นอย่างไร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692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6760FE-352C-4171-A808-ADC4697E0AD5}"/>
              </a:ext>
            </a:extLst>
          </p:cNvPr>
          <p:cNvSpPr/>
          <p:nvPr/>
        </p:nvSpPr>
        <p:spPr>
          <a:xfrm>
            <a:off x="281748" y="1530421"/>
            <a:ext cx="11628503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กิจกรรม ทักทายสวัสดี</a:t>
            </a:r>
          </a:p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ให้นักเรียนสร้างตัวละคร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2 </a:t>
            </a:r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ตัวกล่าวคำสวัสดี</a:t>
            </a:r>
          </a:p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และ</a:t>
            </a:r>
          </a:p>
          <a:p>
            <a:pPr algn="ctr"/>
            <a:r>
              <a:rPr lang="th-TH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tim" panose="00000500000000000000" pitchFamily="2" charset="-34"/>
                <a:cs typeface="Itim" panose="00000500000000000000" pitchFamily="2" charset="-34"/>
              </a:rPr>
              <a:t> สนทนาพูดคุยกัน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8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78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Itim</vt:lpstr>
      <vt:lpstr>Arial</vt:lpstr>
      <vt:lpstr>Chewy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สุนันทา สร้อยสวัสดิ์</dc:creator>
  <cp:lastModifiedBy>สุนันทา สร้อยสวัสดิ์</cp:lastModifiedBy>
  <cp:revision>4</cp:revision>
  <dcterms:created xsi:type="dcterms:W3CDTF">2019-06-20T00:32:39Z</dcterms:created>
  <dcterms:modified xsi:type="dcterms:W3CDTF">2019-06-20T01:08:14Z</dcterms:modified>
</cp:coreProperties>
</file>