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9" r:id="rId4"/>
    <p:sldId id="258" r:id="rId5"/>
    <p:sldId id="260" r:id="rId6"/>
    <p:sldId id="257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ridi Medium" panose="00000600000000000000" pitchFamily="2" charset="-3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1EFA-00F9-4B09-90F6-DBAAF7543890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8C36-AC41-4F98-83DF-94E8EF64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DFFE48-2614-4009-9CD8-89C6BCC6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7B1A0E4-E18D-4185-A790-40AF1C59E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AC650CE-B657-4A18-96BC-ABD27C4C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CB63-26EA-4033-A9BD-C91A82AE72E2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0101C5-E77E-4BA8-9AC7-8F5842D7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2D1103-A0F7-41A1-807F-A7A3215C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90B1CC-DE8F-43FB-BF9B-386609B5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50818E4-ED38-44D7-B09F-F7ABE416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700CBD-15C7-466F-B778-C7C9B49C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9D1B-1CAD-4868-B6F4-1647036A22A4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D69061F-E349-4B90-A1A4-10BF89B8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290BAF6-1521-4D64-9BDA-5897CD74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DE9F066-8545-4C08-8DE6-861E5F25B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1C5EC22-344A-4DAA-963C-1CBD9CA9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8AA0924-651D-4009-8C1B-59C9E936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4678-1F29-47C4-BFD1-EC8C12FBEA80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78A7A4C-2990-4833-8971-BFB4736D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939942-9BAB-4448-946C-2EA02000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A4BCBD-4BFF-47BC-942D-D974243D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2ADCA7-4B4C-4688-82F0-1564DB93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5685AD9-38FA-445D-9E02-C0133646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3C78-0A94-4C57-B979-0CCBF63D1E66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30AB6A-1F05-4C77-9EC2-7E1EB948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FC05909-ACE1-4FCA-9564-3FA7B3EA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BC3815-3FCA-463A-BF8D-8614B2AD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9A4AE42-5DBC-47D8-9332-D0D739D0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E881F4-80ED-413A-9D02-8F08345C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83-2A97-410F-8EFD-12C937D43B94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3DF990-A9FA-4658-9120-7134194E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272EEB0-56FA-4809-BCDA-BEA4B26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F81D4F-0BA2-43F8-9FBA-863899FC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72ECD38-B731-4F96-B76D-F0C19045A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962F6F3-C14F-4B58-9DF2-33542125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FC7B2C-7131-448D-A912-1E9E06EE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0A35-E29A-44B3-9DC0-50B4D1972870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7DC7E6B-FB19-4B5F-9019-9FA85320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CB6472E-7DF8-458F-8540-CCF5F151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55D38F-4603-402C-A421-C528C809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EB3040B-E092-4442-A46B-384E65BB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663A013-ED99-4903-BB34-4033067C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665FD-2B49-4C02-A165-BEE438414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8997F36-F8CE-444B-8A17-8ABFB65CF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34939D0-8A99-4C6E-AE50-9007098B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180-3065-4F00-AF51-F82E8483F82C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01F230D-FB37-42D2-AE50-873A4367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468A914F-2D01-43FD-BE6A-8C3CFB84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2AB0F3-C8F0-4AF1-AD74-6DEE9D15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162F164-B660-45FB-AA69-CB07843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F959-1E5A-4A1B-83E9-915441609F3D}" type="datetime1">
              <a:rPr lang="en-US" smtClean="0"/>
              <a:t>8/29/2019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8741BEB-7678-40E2-9664-E6A89D9B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9CB4F8C-9D57-4F09-B47F-4DB2C8B5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F3B8C28-6476-4DF9-8204-483FCD28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73A-CE18-47D1-84DD-F3E1E2F13367}" type="datetime1">
              <a:rPr lang="en-US" smtClean="0"/>
              <a:t>8/29/2019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9AD5417-7168-4CAA-B1DD-0D1665BB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FA3C5B4-6755-44C4-AEE3-CB92B4E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B16712-128D-4425-8AEF-25F2739A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000EF7-B1A2-4D4D-A530-1351B615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C2B4422-F718-4F8B-A0F8-7565DE9C6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2D7F32F-4FA8-4CD3-B01E-84DA53BE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275D-2958-49B2-9709-937516A4BBD2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B1B65CE-F427-4AAD-9A70-7EDC1DA0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B0C590C-688F-4266-8FDD-39C0A9DC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C10296-6594-4D6D-B45E-C4077214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CAF2AE5-C556-4D03-9C0F-411FA4F76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CCCAF51-206B-48A8-AEC8-82FA9C5C3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383E3E3-37FF-4976-BCE9-D8398476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5FC-5A9E-4095-8838-CCFB0DDF3BC3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FF2AEF3-7A98-462D-BDFB-8F92974A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CAA861F-A90B-4F43-9C0D-9711797F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FFCC228-C76B-40A7-B140-952B4F62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1B73002-9B52-4E10-8BEF-A689ADD2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C056D30-FBD1-4BD0-8111-512731DC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EF04-FFB4-47BB-877E-888DB2CAF780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FF7EFE-8C4D-4F11-B1CF-275100838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สุนันทา สร้อยสวัสดิ์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DB75CD-80CC-4039-9DD9-52071AB0D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6C9E-8D3D-4886-BED0-1F2FA0A2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F7F7DC-1C4C-4897-ADF6-7E0B7BE44726}"/>
              </a:ext>
            </a:extLst>
          </p:cNvPr>
          <p:cNvSpPr/>
          <p:nvPr/>
        </p:nvSpPr>
        <p:spPr>
          <a:xfrm>
            <a:off x="2679486" y="1341735"/>
            <a:ext cx="73003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เลี้ยวซ้าย เลี้ยวขวา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6C39903-4044-45A5-A4EC-486F34D8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56" y="2926179"/>
            <a:ext cx="1645287" cy="3428999"/>
          </a:xfrm>
          <a:prstGeom prst="rect">
            <a:avLst/>
          </a:prstGeom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5E942A5-D2D5-42BE-B9A4-EBAE7A0A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B160-2834-480A-88F4-99CCCCDC9C2D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98E5344-2A4E-4196-90AE-CDB87D09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2482" y="6350733"/>
            <a:ext cx="4114800" cy="365125"/>
          </a:xfrm>
        </p:spPr>
        <p:txBody>
          <a:bodyPr/>
          <a:lstStyle/>
          <a:p>
            <a:r>
              <a:rPr lang="th-TH" sz="2000"/>
              <a:t>สุนันทา สร้อยสวัสดิ์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7821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C0407C-C542-4DE3-BFEE-505E6C5A5BB9}"/>
              </a:ext>
            </a:extLst>
          </p:cNvPr>
          <p:cNvGrpSpPr/>
          <p:nvPr/>
        </p:nvGrpSpPr>
        <p:grpSpPr>
          <a:xfrm>
            <a:off x="1634421" y="1490008"/>
            <a:ext cx="8923158" cy="1851660"/>
            <a:chOff x="1634421" y="1490008"/>
            <a:chExt cx="8923158" cy="1851660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8723C630-AF5A-41C8-91DB-5A772F214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59" t="21000" r="4031" b="23750"/>
            <a:stretch/>
          </p:blipFill>
          <p:spPr>
            <a:xfrm>
              <a:off x="1634421" y="1490008"/>
              <a:ext cx="8923158" cy="1851660"/>
            </a:xfrm>
            <a:prstGeom prst="rect">
              <a:avLst/>
            </a:prstGeom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103B755F-9EA0-4D18-9B46-E36375F00799}"/>
                </a:ext>
              </a:extLst>
            </p:cNvPr>
            <p:cNvSpPr/>
            <p:nvPr/>
          </p:nvSpPr>
          <p:spPr>
            <a:xfrm>
              <a:off x="5585528" y="1989852"/>
              <a:ext cx="91440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E55BF64-67B7-4733-8F07-DF0025476165}"/>
              </a:ext>
            </a:extLst>
          </p:cNvPr>
          <p:cNvSpPr/>
          <p:nvPr/>
        </p:nvSpPr>
        <p:spPr>
          <a:xfrm>
            <a:off x="2234625" y="206335"/>
            <a:ext cx="8111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คำสั่ง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turn right</a:t>
            </a: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 (เลี้ยวขวา)</a:t>
            </a:r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4D54755-7EA1-459F-96BC-9AEF38B9CD8C}"/>
              </a:ext>
            </a:extLst>
          </p:cNvPr>
          <p:cNvSpPr/>
          <p:nvPr/>
        </p:nvSpPr>
        <p:spPr>
          <a:xfrm>
            <a:off x="289390" y="4026382"/>
            <a:ext cx="115066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ให้นักเรียนลากบล็อกคำสั่ง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Turn Right </a:t>
            </a:r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มาวางที่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Stage 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แล้วเติมตัวเลข</a:t>
            </a:r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ต่อไปนี้ในช่องว่าง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45,90,180,360</a:t>
            </a:r>
          </a:p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จดผลลัพธ์ของค่าเลของศาที่กำหนดให้ลงในสมุด</a:t>
            </a:r>
          </a:p>
        </p:txBody>
      </p:sp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EA4BFDDD-2C1D-460D-A025-476FB5245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292" r="2118"/>
          <a:stretch/>
        </p:blipFill>
        <p:spPr>
          <a:xfrm>
            <a:off x="45435" y="108564"/>
            <a:ext cx="1535715" cy="147022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156BE4D-C6DA-46BA-B8DE-27901BF6EF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481300"/>
            <a:ext cx="2686050" cy="3687663"/>
          </a:xfrm>
          <a:prstGeom prst="rect">
            <a:avLst/>
          </a:prstGeom>
        </p:spPr>
      </p:pic>
      <p:sp>
        <p:nvSpPr>
          <p:cNvPr id="14" name="ตัวแทนวันที่ 13">
            <a:extLst>
              <a:ext uri="{FF2B5EF4-FFF2-40B4-BE49-F238E27FC236}">
                <a16:creationId xmlns:a16="http://schemas.microsoft.com/office/drawing/2014/main" id="{A6EB4723-F8B9-47EB-8504-A792F7A3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24BF-98BB-4388-A19F-7AB8E938D9A1}" type="datetime1">
              <a:rPr lang="en-US" smtClean="0"/>
              <a:t>8/29/2019</a:t>
            </a:fld>
            <a:endParaRPr lang="en-US"/>
          </a:p>
        </p:txBody>
      </p:sp>
      <p:sp>
        <p:nvSpPr>
          <p:cNvPr id="15" name="ตัวแทนท้ายกระดาษ 14">
            <a:extLst>
              <a:ext uri="{FF2B5EF4-FFF2-40B4-BE49-F238E27FC236}">
                <a16:creationId xmlns:a16="http://schemas.microsoft.com/office/drawing/2014/main" id="{74D5E245-0659-4859-B59C-EC87C679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1266" y="6356349"/>
            <a:ext cx="4114800" cy="365125"/>
          </a:xfrm>
        </p:spPr>
        <p:txBody>
          <a:bodyPr/>
          <a:lstStyle/>
          <a:p>
            <a:r>
              <a:rPr lang="th-TH" sz="2800" dirty="0" err="1"/>
              <a:t>สุนัน</a:t>
            </a:r>
            <a:r>
              <a:rPr lang="th-TH" sz="2800" dirty="0"/>
              <a:t>ทา สร้อยสวัสดิ์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20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03B755F-9EA0-4D18-9B46-E36375F00799}"/>
              </a:ext>
            </a:extLst>
          </p:cNvPr>
          <p:cNvSpPr/>
          <p:nvPr/>
        </p:nvSpPr>
        <p:spPr>
          <a:xfrm>
            <a:off x="5505450" y="1704975"/>
            <a:ext cx="9144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E55BF64-67B7-4733-8F07-DF0025476165}"/>
              </a:ext>
            </a:extLst>
          </p:cNvPr>
          <p:cNvSpPr/>
          <p:nvPr/>
        </p:nvSpPr>
        <p:spPr>
          <a:xfrm>
            <a:off x="2415764" y="206335"/>
            <a:ext cx="7749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คำสั่ง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turn left</a:t>
            </a: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 (เลี้ยวซ้าย)</a:t>
            </a:r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4D54755-7EA1-459F-96BC-9AEF38B9CD8C}"/>
              </a:ext>
            </a:extLst>
          </p:cNvPr>
          <p:cNvSpPr/>
          <p:nvPr/>
        </p:nvSpPr>
        <p:spPr>
          <a:xfrm>
            <a:off x="561472" y="4192353"/>
            <a:ext cx="110690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ให้นักเรียนลากบล็อกคำสั่ง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Turn left </a:t>
            </a:r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มาวางที่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Stage 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แล้วเติมตัวเลข</a:t>
            </a:r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ต่อไปนี้ในช่องว่าง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45,90,180,360</a:t>
            </a:r>
          </a:p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จดผลลัพธ์ของค่าเลของศาที่กำหนดให้ลงในสมุด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8224FC5-362E-4F52-B192-A073DA0C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44" y="1442152"/>
            <a:ext cx="6713358" cy="2139358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5F807BDE-3BCC-45F4-9857-25A62881F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650" y="168235"/>
            <a:ext cx="1695450" cy="16954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B2A84C7-B887-493E-9DAD-4426245B1B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12" y="668000"/>
            <a:ext cx="2686050" cy="3687663"/>
          </a:xfrm>
          <a:prstGeom prst="rect">
            <a:avLst/>
          </a:prstGeom>
        </p:spPr>
      </p:pic>
      <p:sp>
        <p:nvSpPr>
          <p:cNvPr id="11" name="ตัวแทนวันที่ 10">
            <a:extLst>
              <a:ext uri="{FF2B5EF4-FFF2-40B4-BE49-F238E27FC236}">
                <a16:creationId xmlns:a16="http://schemas.microsoft.com/office/drawing/2014/main" id="{8A3DE525-F0CB-435B-AFED-0502C9FC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74E-E9F8-4255-8CCE-E0EBFBBCF012}" type="datetime1">
              <a:rPr lang="en-US" smtClean="0"/>
              <a:t>8/29/2019</a:t>
            </a:fld>
            <a:endParaRPr lang="en-US"/>
          </a:p>
        </p:txBody>
      </p:sp>
      <p:sp>
        <p:nvSpPr>
          <p:cNvPr id="12" name="ตัวแทนท้ายกระดาษ 11">
            <a:extLst>
              <a:ext uri="{FF2B5EF4-FFF2-40B4-BE49-F238E27FC236}">
                <a16:creationId xmlns:a16="http://schemas.microsoft.com/office/drawing/2014/main" id="{2F0CE65E-8022-4267-8D88-2E51B294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728" y="6356350"/>
            <a:ext cx="4114800" cy="365125"/>
          </a:xfrm>
        </p:spPr>
        <p:txBody>
          <a:bodyPr/>
          <a:lstStyle/>
          <a:p>
            <a:r>
              <a:rPr lang="th-TH" sz="2400" dirty="0" err="1"/>
              <a:t>สุนัน</a:t>
            </a:r>
            <a:r>
              <a:rPr lang="th-TH" sz="2400" dirty="0"/>
              <a:t>ทา สร้อยสวัสดิ์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2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3312749-1436-4DC2-86E8-C3560244C0AB}"/>
              </a:ext>
            </a:extLst>
          </p:cNvPr>
          <p:cNvSpPr/>
          <p:nvPr/>
        </p:nvSpPr>
        <p:spPr>
          <a:xfrm>
            <a:off x="2791748" y="462173"/>
            <a:ext cx="82269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นักเรียนสามารถใส่ค่าตัวเลขอื่น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ลงในช่องว่าง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บนบล็อกคำสั่งได้หรือไม่</a:t>
            </a:r>
          </a:p>
          <a:p>
            <a:pPr algn="ctr"/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9B557080-EFCE-4039-BFCC-5EF357C3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644" y="133350"/>
            <a:ext cx="1429806" cy="142980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143AD85-6E79-4B53-B908-FD579F8260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97" y="2877157"/>
            <a:ext cx="2686050" cy="3687663"/>
          </a:xfrm>
          <a:prstGeom prst="rect">
            <a:avLst/>
          </a:prstGeom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E494691-FADE-479F-9C1D-F543E14C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E79D-E8F0-4286-AB98-3E20F1D2FEEC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3E1B54D-A971-41E0-8494-1A0FE799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6040" y="6293477"/>
            <a:ext cx="4114800" cy="365125"/>
          </a:xfrm>
        </p:spPr>
        <p:txBody>
          <a:bodyPr/>
          <a:lstStyle/>
          <a:p>
            <a:r>
              <a:rPr lang="th-TH" sz="2800" dirty="0" err="1"/>
              <a:t>สุนัน</a:t>
            </a:r>
            <a:r>
              <a:rPr lang="th-TH" sz="2800" dirty="0"/>
              <a:t>ทา สร้อยสวัสดิ์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62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D6B0F4F-E426-4C6A-BD54-BAE333C4447A}"/>
              </a:ext>
            </a:extLst>
          </p:cNvPr>
          <p:cNvSpPr/>
          <p:nvPr/>
        </p:nvSpPr>
        <p:spPr>
          <a:xfrm>
            <a:off x="1316990" y="2148622"/>
            <a:ext cx="639469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ให้นักเรียนลองใส่ค่าตัวเลข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ที่นักเรียนกำหนดเอง</a:t>
            </a:r>
          </a:p>
          <a:p>
            <a:pPr algn="ctr"/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ลงใน</a:t>
            </a:r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ช่</a:t>
            </a:r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องว่างบนบล็อกคำสั่ง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ผลลัพธ์เป็นอย่างไร</a:t>
            </a:r>
          </a:p>
          <a:p>
            <a:pPr algn="ctr"/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ให้นักเรียนเขียนลงในสมุด</a:t>
            </a:r>
          </a:p>
        </p:txBody>
      </p:sp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E75223B-7E84-437E-8538-F60FA3D8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7166" y="383778"/>
            <a:ext cx="1695450" cy="169545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E0BED9-DE1A-41F3-9799-3E61C80142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88" y="1231503"/>
            <a:ext cx="3383031" cy="4644544"/>
          </a:xfrm>
          <a:prstGeom prst="rect">
            <a:avLst/>
          </a:prstGeom>
        </p:spPr>
      </p:pic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4F46DD89-5DBC-423A-9C27-C0F2A4C0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8B52-AE23-41FF-A684-26FEAA58CCF2}" type="datetime1">
              <a:rPr lang="en-US" smtClean="0"/>
              <a:t>8/29/2019</a:t>
            </a:fld>
            <a:endParaRPr lang="en-US"/>
          </a:p>
        </p:txBody>
      </p:sp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52FDE86A-DF66-4A0D-9703-AF03EAC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1688" y="6356349"/>
            <a:ext cx="4114800" cy="365125"/>
          </a:xfrm>
        </p:spPr>
        <p:txBody>
          <a:bodyPr/>
          <a:lstStyle/>
          <a:p>
            <a:r>
              <a:rPr lang="th-TH" sz="1800" dirty="0" err="1"/>
              <a:t>สุนัน</a:t>
            </a:r>
            <a:r>
              <a:rPr lang="th-TH" sz="1800" dirty="0"/>
              <a:t>ทา สร้อยสวัสดิ์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773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CBFF9DE-31D8-4AD8-9873-A318C127FA9E}"/>
              </a:ext>
            </a:extLst>
          </p:cNvPr>
          <p:cNvSpPr/>
          <p:nvPr/>
        </p:nvSpPr>
        <p:spPr>
          <a:xfrm>
            <a:off x="641111" y="2256135"/>
            <a:ext cx="72523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เมื่อนักเรียนทำกิจกรรมครบทั้ง 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5</a:t>
            </a:r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 ข้อ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แล้วให้นักเรียนเขียน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Code </a:t>
            </a:r>
          </a:p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ตามตัวอย่างที่กำหนดให้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di Medium" panose="00000600000000000000" pitchFamily="2" charset="-34"/>
              <a:cs typeface="Pridi Medium" panose="00000600000000000000" pitchFamily="2" charset="-34"/>
            </a:endParaRPr>
          </a:p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แล้วเขียนผลลัพธ์</a:t>
            </a:r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di Medium" panose="00000600000000000000" pitchFamily="2" charset="-34"/>
                <a:cs typeface="Pridi Medium" panose="00000600000000000000" pitchFamily="2" charset="-34"/>
              </a:rPr>
              <a:t>ลงในสมุด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D2353E-92D4-40DB-8109-86CF5D3C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53" y="304801"/>
            <a:ext cx="4026894" cy="5528500"/>
          </a:xfrm>
          <a:prstGeom prst="rect">
            <a:avLst/>
          </a:prstGeom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0FA7EA2-CF76-45D4-8D4F-58D67391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EA6B-2DF3-4803-B2C5-9EC1DFF0CCB1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1F62AFD-0EA3-4025-BAC6-AF0390C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70636"/>
            <a:ext cx="4114800" cy="365125"/>
          </a:xfrm>
        </p:spPr>
        <p:txBody>
          <a:bodyPr/>
          <a:lstStyle/>
          <a:p>
            <a:r>
              <a:rPr lang="th-TH" sz="2800"/>
              <a:t>สุนันทา สร้อยสวัสดิ์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1226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9E9507-B866-4C41-A9CE-F2C3D050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C779394-1C14-4225-BC57-C3858658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BA8449E-2F50-407C-B811-A8F96539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D7ADF25-0581-4F84-BC00-816B7F6B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E9D-9866-43F3-8779-8042815B27D5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0FA8B45-3678-458A-929F-F62533D9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สุนันทา สร้อยสวัสดิ์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54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173</Words>
  <Application>Microsoft Office PowerPoint</Application>
  <PresentationFormat>แบบจอกว้าง</PresentationFormat>
  <Paragraphs>35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Pridi Medium</vt:lpstr>
      <vt:lpstr>Calibri</vt:lpstr>
      <vt:lpstr>Arial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สุนันทา สร้อยสวัสดิ์</dc:creator>
  <cp:lastModifiedBy>สุนันทา สร้อยสวัสดิ์</cp:lastModifiedBy>
  <cp:revision>7</cp:revision>
  <dcterms:created xsi:type="dcterms:W3CDTF">2019-08-29T03:06:44Z</dcterms:created>
  <dcterms:modified xsi:type="dcterms:W3CDTF">2019-08-29T04:01:54Z</dcterms:modified>
</cp:coreProperties>
</file>