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248" y="300"/>
      </p:cViewPr>
      <p:guideLst>
        <p:guide orient="horz" pos="218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1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2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5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0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1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5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8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24E8-BE82-4E4C-8101-FCFA55030F02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BEF2-05CD-4710-AF96-AB8FFD7E8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8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36187" y="3657601"/>
            <a:ext cx="7281242" cy="29881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4787" y="863705"/>
            <a:ext cx="656115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</a:t>
            </a:r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พิกัดในโปรแกรม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scratch </a:t>
            </a:r>
            <a:endParaRPr lang="th-TH" sz="5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แกน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อยู่ในตำแหน่งใด</a:t>
            </a:r>
          </a:p>
          <a:p>
            <a:pPr algn="ctr"/>
            <a:r>
              <a:rPr lang="th-TH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h-TH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และแกน </a:t>
            </a:r>
            <a:r>
              <a:rPr lang="en-US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</a:t>
            </a:r>
            <a:r>
              <a:rPr lang="th-TH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อยู่ในตำแหน่งใด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4671" y="4134828"/>
            <a:ext cx="6444393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แกน </a:t>
            </a:r>
            <a:r>
              <a:rPr lang="en-US" sz="7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</a:t>
            </a:r>
            <a:r>
              <a:rPr lang="th-TH" sz="7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อยู่ในแนวนอน</a:t>
            </a:r>
          </a:p>
          <a:p>
            <a:pPr algn="ctr"/>
            <a:r>
              <a:rPr lang="th-TH" sz="8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แกน </a:t>
            </a:r>
            <a:r>
              <a:rPr lang="en-US" sz="8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</a:t>
            </a:r>
            <a:r>
              <a:rPr lang="th-TH" sz="8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อยู่ในแนวตั้ง</a:t>
            </a:r>
            <a:endParaRPr lang="en-US" sz="8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89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7460" y="318412"/>
            <a:ext cx="5278534" cy="1210927"/>
          </a:xfrm>
          <a:prstGeom prst="roundRect">
            <a:avLst>
              <a:gd name="adj" fmla="val 290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17305" y="346839"/>
            <a:ext cx="44326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คำสั่งในกลุ่ม </a:t>
            </a:r>
            <a:r>
              <a:rPr lang="en-US" sz="6600" b="1" dirty="0" smtClean="0">
                <a:ln w="0"/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Pen</a:t>
            </a:r>
            <a:r>
              <a:rPr lang="en-US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75817" y="4958545"/>
            <a:ext cx="829906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คำสั่งวางปากกาเพื่อวาด</a:t>
            </a:r>
            <a:endParaRPr lang="en-US" sz="9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5517582" y="707559"/>
            <a:ext cx="2042606" cy="16357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7153858" y="344083"/>
            <a:ext cx="411993" cy="12362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0925" y="2342503"/>
            <a:ext cx="6029824" cy="19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9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7460" y="318412"/>
            <a:ext cx="5278534" cy="1210927"/>
          </a:xfrm>
          <a:prstGeom prst="roundRect">
            <a:avLst>
              <a:gd name="adj" fmla="val 290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7305" y="346839"/>
            <a:ext cx="44326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คำสั่งในกลุ่ม </a:t>
            </a:r>
            <a:r>
              <a:rPr lang="en-US" sz="6600" b="1" dirty="0" smtClean="0">
                <a:ln w="0"/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Pen</a:t>
            </a:r>
            <a:r>
              <a:rPr lang="en-US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00406" y="4943196"/>
            <a:ext cx="43620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ล้างคำสั่งทั้งหมด</a:t>
            </a:r>
            <a:endParaRPr lang="en-US" sz="7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609618" y="4996838"/>
            <a:ext cx="2042606" cy="16357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2245894" y="4633362"/>
            <a:ext cx="411993" cy="12362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406" y="2069473"/>
            <a:ext cx="3957594" cy="192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31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5304" y="276386"/>
            <a:ext cx="81321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ให้นักเรียนเปิดโปรแกรม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Scratch </a:t>
            </a:r>
            <a:r>
              <a:rPr lang="th-TH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แล้วพิมพ์คำสั่งตามด้านล่าง</a:t>
            </a:r>
          </a:p>
          <a:p>
            <a:pPr algn="ctr"/>
            <a:r>
              <a:rPr lang="th-TH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ผลลัพธ์ที่ได้คือภาพอะไร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5776" t="17376" r="9801" b="18692"/>
          <a:stretch/>
        </p:blipFill>
        <p:spPr>
          <a:xfrm>
            <a:off x="2562808" y="1863968"/>
            <a:ext cx="4780384" cy="4466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339641" y="4784260"/>
            <a:ext cx="2042606" cy="16357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1975917" y="4420784"/>
            <a:ext cx="411993" cy="123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52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899" y="276386"/>
            <a:ext cx="911499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ให้นักเรียนสร้างภาพสี่เหลี่ยมจัตุรัสตามภาพด้านล่างนี้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5687" y="2409825"/>
            <a:ext cx="2714625" cy="274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6425" y="1817727"/>
            <a:ext cx="2209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(x:-100,y:100)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52112" y="1817727"/>
            <a:ext cx="2098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(x:100,y:100)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62725" y="5089327"/>
            <a:ext cx="2209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(x:100,y:-100)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76425" y="5150882"/>
            <a:ext cx="2005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(x:-100,y:-100)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855121" y="3289720"/>
            <a:ext cx="2042606" cy="16357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2491397" y="2926244"/>
            <a:ext cx="411993" cy="123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4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9320" y="640513"/>
            <a:ext cx="4820550" cy="51706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2.(x:0,y:180)</a:t>
            </a:r>
          </a:p>
          <a:p>
            <a:r>
              <a:rPr lang="en-US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3.(x:0,y:0)</a:t>
            </a:r>
          </a:p>
          <a:p>
            <a:r>
              <a:rPr lang="en-US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4.(x:0,y:-180)</a:t>
            </a:r>
          </a:p>
          <a:p>
            <a:r>
              <a:rPr lang="en-US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5.(x:240,y:0)</a:t>
            </a:r>
          </a:p>
          <a:p>
            <a:r>
              <a:rPr lang="en-US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6.(x:-240,y:0)</a:t>
            </a:r>
            <a:endParaRPr 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532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à¸à¸¥à¸à¸²à¸£à¸à¹à¸à¸«à¸²à¸£à¸¹à¸à¸ à¸²à¸à¸ªà¸³à¸«à¸£à¸±à¸ x y grid scr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0" y="194073"/>
            <a:ext cx="8865960" cy="620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3000" y="194073"/>
            <a:ext cx="1406979" cy="7919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2999" y="2892027"/>
            <a:ext cx="1406979" cy="791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4804" y="2875698"/>
            <a:ext cx="1469117" cy="7919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53000" y="5859403"/>
            <a:ext cx="1496786" cy="791936"/>
          </a:xfrm>
          <a:prstGeom prst="rect">
            <a:avLst/>
          </a:prstGeom>
          <a:solidFill>
            <a:srgbClr val="FCC4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52013" y="2892027"/>
            <a:ext cx="1428751" cy="7919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51479" y="89806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51479" y="2826330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08052" y="2810001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5793706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5536" y="2810001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2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à¸à¸¥à¸à¸²à¸£à¸à¹à¸à¸«à¸²à¸£à¸¹à¸à¸ à¸²à¸à¸ªà¸³à¸«à¸£à¸±à¸ x y grid scr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4" y="277585"/>
            <a:ext cx="8865960" cy="620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70021" y="587829"/>
            <a:ext cx="4171950" cy="262073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70021" y="3537006"/>
            <a:ext cx="4171950" cy="2620735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1713" y="587828"/>
            <a:ext cx="4171950" cy="2620735"/>
          </a:xfrm>
          <a:prstGeom prst="rect">
            <a:avLst/>
          </a:prstGeom>
          <a:solidFill>
            <a:schemeClr val="accent2">
              <a:lumMod val="40000"/>
              <a:lumOff val="6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1713" y="3537006"/>
            <a:ext cx="4171950" cy="2620735"/>
          </a:xfrm>
          <a:prstGeom prst="rect">
            <a:avLst/>
          </a:prstGeom>
          <a:solidFill>
            <a:srgbClr val="FCC4F7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2" y="0"/>
            <a:ext cx="9393555" cy="67865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01948" y="696185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01948" y="3566020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32581" y="3429000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93388" y="5863215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662" y="2368592"/>
            <a:ext cx="14171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2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0562500">
            <a:off x="4362450" y="1476375"/>
            <a:ext cx="4048125" cy="2886075"/>
          </a:xfrm>
          <a:prstGeom prst="rect">
            <a:avLst/>
          </a:prstGeom>
          <a:solidFill>
            <a:schemeClr val="accent6">
              <a:lumMod val="60000"/>
              <a:lumOff val="4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07535" y="2020550"/>
            <a:ext cx="28664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พิกัดน่ารู้</a:t>
            </a:r>
            <a:endParaRPr lang="en-US" sz="88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142875" y="3348630"/>
            <a:ext cx="4148618" cy="3322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3323181" y="1373962"/>
            <a:ext cx="1144121" cy="34331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400559">
            <a:off x="4514850" y="1628775"/>
            <a:ext cx="4048125" cy="2886075"/>
          </a:xfrm>
          <a:prstGeom prst="rect">
            <a:avLst/>
          </a:prstGeom>
          <a:solidFill>
            <a:schemeClr val="accent4">
              <a:lumMod val="40000"/>
              <a:lumOff val="6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8488" y="402721"/>
            <a:ext cx="5278534" cy="1210927"/>
          </a:xfrm>
          <a:prstGeom prst="roundRect">
            <a:avLst>
              <a:gd name="adj" fmla="val 290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1223" y="410072"/>
            <a:ext cx="53126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คำสั่งในกลุ่ม </a:t>
            </a:r>
            <a:r>
              <a:rPr lang="en-US" sz="6600" b="1" dirty="0" smtClean="0">
                <a:ln w="0"/>
                <a:solidFill>
                  <a:srgbClr val="0070C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Motion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2042" y="4743340"/>
            <a:ext cx="79480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ไปยังตำแหน่งพิกัดแกน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x=56 </a:t>
            </a:r>
            <a:r>
              <a:rPr lang="th-TH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แกน </a:t>
            </a:r>
            <a:r>
              <a:rPr lang="en-US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Y=78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5517582" y="707559"/>
            <a:ext cx="2042606" cy="16357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7153858" y="344083"/>
            <a:ext cx="411993" cy="12362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449" y="2349795"/>
            <a:ext cx="8505825" cy="178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3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7460" y="318412"/>
            <a:ext cx="5278534" cy="1210927"/>
          </a:xfrm>
          <a:prstGeom prst="roundRect">
            <a:avLst>
              <a:gd name="adj" fmla="val 290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7280" y="346839"/>
            <a:ext cx="53126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คำสั่งในกลุ่ม </a:t>
            </a:r>
            <a:r>
              <a:rPr lang="en-US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Motion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993400" y="4377226"/>
            <a:ext cx="72378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h-TH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เคลื่อนที่ไปด้วยความเร็ว 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วินาที </a:t>
            </a:r>
            <a:endParaRPr lang="en-US" sz="4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ไปยังตำแหน่งพิกัดแกน 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x=56 </a:t>
            </a:r>
            <a:r>
              <a:rPr lang="th-TH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พิกัดแกน 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Y=78</a:t>
            </a:r>
            <a:endParaRPr 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6241482" y="3548095"/>
            <a:ext cx="2042606" cy="16357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7877758" y="3184619"/>
            <a:ext cx="411993" cy="12362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502" y="1867821"/>
            <a:ext cx="8448119" cy="131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9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7460" y="318412"/>
            <a:ext cx="5278534" cy="1210927"/>
          </a:xfrm>
          <a:prstGeom prst="roundRect">
            <a:avLst>
              <a:gd name="adj" fmla="val 2905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7305" y="346839"/>
            <a:ext cx="44326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คำสั่งในกลุ่ม </a:t>
            </a:r>
            <a:r>
              <a:rPr lang="en-US" sz="6600" b="1" dirty="0" smtClean="0">
                <a:ln w="0"/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Pen</a:t>
            </a:r>
            <a:r>
              <a:rPr lang="en-US" sz="6600" b="1" dirty="0" smtClean="0">
                <a:ln w="0"/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6775" y="4688579"/>
            <a:ext cx="526939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คำสั่งยกปากกา</a:t>
            </a:r>
            <a:endParaRPr lang="en-US" sz="9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8439">
            <a:off x="304818" y="4861327"/>
            <a:ext cx="2042606" cy="16357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0602">
            <a:off x="1941094" y="4497851"/>
            <a:ext cx="411993" cy="12362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505" y="1898388"/>
            <a:ext cx="5378745" cy="227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29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166</Words>
  <Application>Microsoft Office PowerPoint</Application>
  <PresentationFormat>A4 Paper (210x297 mm)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สุนันทา สร้อยสวัสดิ์</dc:creator>
  <cp:lastModifiedBy>สุนันทา สร้อยสวัสดิ์</cp:lastModifiedBy>
  <cp:revision>12</cp:revision>
  <dcterms:created xsi:type="dcterms:W3CDTF">2018-08-13T10:31:19Z</dcterms:created>
  <dcterms:modified xsi:type="dcterms:W3CDTF">2018-08-13T15:14:13Z</dcterms:modified>
</cp:coreProperties>
</file>