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4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5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9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D2BB3-82C6-4B05-8C4A-DC3E50D6CD2C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F1BF-F7FF-4189-9DFC-AA68F1CF8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z2Lb4dJ1DV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à¸à¸¥à¸à¸²à¸£à¸à¹à¸à¸«à¸²à¸£à¸¹à¸à¸ à¸²à¸à¸ªà¸³à¸«à¸£à¸±à¸ à¸à¹à¸²à¸§à¸¥à¸§à¸à¹à¸so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284866"/>
            <a:ext cx="11535508" cy="62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47446" y="1019908"/>
            <a:ext cx="9003323" cy="4448907"/>
          </a:xfrm>
          <a:prstGeom prst="roundRect">
            <a:avLst/>
          </a:prstGeom>
          <a:solidFill>
            <a:srgbClr val="92D05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1112" y="1331965"/>
            <a:ext cx="7609777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cap="none" spc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 </a:t>
            </a:r>
            <a:r>
              <a:rPr lang="en-US" sz="13800" b="1" cap="none" spc="0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th-TH" sz="13800" b="1" cap="none" spc="0" dirty="0" smtClean="0">
              <a:ln w="66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3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ข้อมูลน่าเชื่อถือ</a:t>
            </a:r>
            <a:endParaRPr lang="en-US" sz="138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6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5966" y="5864442"/>
            <a:ext cx="308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https://youtu.be/z2Lb4dJ1DV0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21" y="584674"/>
            <a:ext cx="10113157" cy="56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96" t="4530" r="8911"/>
          <a:stretch/>
        </p:blipFill>
        <p:spPr>
          <a:xfrm>
            <a:off x="756138" y="0"/>
            <a:ext cx="11078308" cy="67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00" y="365125"/>
            <a:ext cx="3313737" cy="5891090"/>
          </a:xfrm>
        </p:spPr>
      </p:pic>
      <p:pic>
        <p:nvPicPr>
          <p:cNvPr id="1028" name="Picture 4" descr="https://f.ptcdn.info/999/026/000/1419876225-photo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16219"/>
          <a:stretch/>
        </p:blipFill>
        <p:spPr bwMode="auto">
          <a:xfrm>
            <a:off x="311728" y="365125"/>
            <a:ext cx="3979718" cy="58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r="35050" b="20084"/>
          <a:stretch/>
        </p:blipFill>
        <p:spPr bwMode="auto">
          <a:xfrm>
            <a:off x="8125691" y="364513"/>
            <a:ext cx="3543300" cy="58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99" t="4470" r="9147"/>
          <a:stretch/>
        </p:blipFill>
        <p:spPr>
          <a:xfrm>
            <a:off x="1339702" y="353495"/>
            <a:ext cx="9037675" cy="61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1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372" y="141008"/>
            <a:ext cx="11055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การประเมินความน่าเชื่อถือของข้อมูล	เช่น	พิจารณาประเภทของเว็บไซต์	(หน่วยงานราชการ	สำนักข่าว	องค์กร)	ผู้เขียน	วันที่เผยแพร่ข้อมูล	การอ้างอิง	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96" t="4530" r="8911" b="33179"/>
          <a:stretch/>
        </p:blipFill>
        <p:spPr>
          <a:xfrm>
            <a:off x="1211073" y="2574023"/>
            <a:ext cx="9956889" cy="39784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31472" y="2449332"/>
            <a:ext cx="1974273" cy="532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สุนันทา สร้อยสวัสดิ์</dc:creator>
  <cp:lastModifiedBy>สุนันทา สร้อยสวัสดิ์</cp:lastModifiedBy>
  <cp:revision>8</cp:revision>
  <dcterms:created xsi:type="dcterms:W3CDTF">2018-12-03T08:06:09Z</dcterms:created>
  <dcterms:modified xsi:type="dcterms:W3CDTF">2018-12-03T21:07:47Z</dcterms:modified>
</cp:coreProperties>
</file>