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3" r:id="rId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สไตล์ธีม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สไตล์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A2EAAF9-7282-4CBF-9A29-BB4568E5D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54055EA-3978-45FD-8170-F315C1E4E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0B158D8-7F9D-4EE4-9286-FF20A679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9D81-F4FD-44D7-A61A-64092651B53A}" type="datetimeFigureOut">
              <a:rPr lang="th-TH" smtClean="0"/>
              <a:t>08/01/62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87305B8-9F34-47F8-BA2A-0838FEBC8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929489A-3E81-4E4E-BE30-762192A5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010-139C-4E9C-A88D-7BB83FA091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912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6A795A4-DBDB-4810-B8D5-FFA4A6403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CEE316C-DA2B-4E52-89FD-FEA2B5061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C77E5F9-5E2A-4A18-8B1A-0036EE59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9D81-F4FD-44D7-A61A-64092651B53A}" type="datetimeFigureOut">
              <a:rPr lang="th-TH" smtClean="0"/>
              <a:t>08/01/62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BCD30C3-F11F-4E5C-8495-DEC5894F6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F8F02CE-962C-47B8-AF6E-F767046D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010-139C-4E9C-A88D-7BB83FA091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592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8DF4FA8A-9AAF-4002-9491-4C807E339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C01F1C5-12EB-4824-9338-DCAA85E13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9B56419-FD4A-4CEE-8ACD-C94D1A6B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9D81-F4FD-44D7-A61A-64092651B53A}" type="datetimeFigureOut">
              <a:rPr lang="th-TH" smtClean="0"/>
              <a:t>08/01/62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900BF9A-84AD-42E7-BD65-6A23E5D8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401F826-36E6-4CED-A8AA-75D7E7F00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010-139C-4E9C-A88D-7BB83FA091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818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DDFD8DC-7665-428A-AFC0-68BACBB2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E21EED8-C50D-41DE-AD80-B67C50182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DB79623-0C1D-40ED-9622-A9428D790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9D81-F4FD-44D7-A61A-64092651B53A}" type="datetimeFigureOut">
              <a:rPr lang="th-TH" smtClean="0"/>
              <a:t>08/01/62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D6CA335-21C4-4C24-99B7-CB37AC6F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8684575-BFBE-4AA4-AFEA-11A472FA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010-139C-4E9C-A88D-7BB83FA091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874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23D075-0592-42E7-AEA0-2C11A5C6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F400DBB-35C2-4255-9B86-DF2CE6C6E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0A3E9DA-CFD9-4FB0-A31F-E01D36F4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9D81-F4FD-44D7-A61A-64092651B53A}" type="datetimeFigureOut">
              <a:rPr lang="th-TH" smtClean="0"/>
              <a:t>08/01/62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CF8794F-8E1F-4BAE-8890-148C10706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FAAB2E9-377A-488A-80B0-60FC52E3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010-139C-4E9C-A88D-7BB83FA091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492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730377B-0A14-446E-85F6-2960FCFF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284B740-C42A-40D4-A7DA-8B74485B3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8B9197B-5C27-4932-95AC-9B398D973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DB6C5E2-8DDC-4FF2-9974-67C2F690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9D81-F4FD-44D7-A61A-64092651B53A}" type="datetimeFigureOut">
              <a:rPr lang="th-TH" smtClean="0"/>
              <a:t>08/01/62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8DAC21E-8920-4A6B-863A-44FF2B4B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8E00996-E18B-4DA9-A006-7474F882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010-139C-4E9C-A88D-7BB83FA091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719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4E0DFE8-2374-4062-BC6B-FCFA28F7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1C082CA-97FB-45C3-9D9B-73755FA2F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EBB0CBB-3675-4C71-8161-15C601FF8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3FD8062D-B1F4-4E5B-877F-2AD8E1054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22BA197-C317-4D87-8E13-CA25FB20D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31C4913D-987B-45F5-9840-6BC1CF75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9D81-F4FD-44D7-A61A-64092651B53A}" type="datetimeFigureOut">
              <a:rPr lang="th-TH" smtClean="0"/>
              <a:t>08/01/62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32DA6DE1-6BAE-4A63-B74B-43318F01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FDF0C991-F302-4D71-AAD6-2A3C73D5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010-139C-4E9C-A88D-7BB83FA091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975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0F9D912-F311-4971-8584-581B3ECF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A68F3FD7-A550-41A2-AA4A-A0BF46E3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9D81-F4FD-44D7-A61A-64092651B53A}" type="datetimeFigureOut">
              <a:rPr lang="th-TH" smtClean="0"/>
              <a:t>08/01/62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2A73B00-8A6A-4A8C-855D-4BCEAF68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81ABEF32-D98B-4E91-A96B-49CDE17D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010-139C-4E9C-A88D-7BB83FA091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932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CC7CF2B7-7388-42F1-9F95-BAD0E583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9D81-F4FD-44D7-A61A-64092651B53A}" type="datetimeFigureOut">
              <a:rPr lang="th-TH" smtClean="0"/>
              <a:t>08/01/62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8DFF769B-1686-465E-9B61-9C0204F7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5833DE8-78DD-424E-9CB8-69471442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010-139C-4E9C-A88D-7BB83FA091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949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1B6A033-0980-4E92-8304-9F8AC9E04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5DA24AC-885A-44E3-ADAC-6AF21178E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3FF7E2B-E2DC-4576-B94D-E6171F42E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7D42BF7-2E1D-4C61-9014-CA5F66D5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9D81-F4FD-44D7-A61A-64092651B53A}" type="datetimeFigureOut">
              <a:rPr lang="th-TH" smtClean="0"/>
              <a:t>08/01/62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D29FF86-9140-4D77-9EE7-DA6FCE0A5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1CB1602-0B52-499B-91ED-9C40801D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010-139C-4E9C-A88D-7BB83FA091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686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CD2370C-3D5F-4A1F-A07D-A6832F2D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065AA785-1A6F-43C5-B6E4-19FC5797E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BEDDDEE-B51A-4E71-AABC-750CD5357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B79C716-2EB2-40A5-8B25-0F3D1069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9D81-F4FD-44D7-A61A-64092651B53A}" type="datetimeFigureOut">
              <a:rPr lang="th-TH" smtClean="0"/>
              <a:t>08/01/62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B907DBD-F2A1-4844-9B96-84FD9632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9BEDE0F-BA17-4149-BCCF-1CD41039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010-139C-4E9C-A88D-7BB83FA091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124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CF06A2D1-C4A8-4ACB-A475-85742C61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925CEE4-E1AF-4395-8A29-568387F4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A0B5890-CFDF-4F08-93F9-71568FCA5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89D81-F4FD-44D7-A61A-64092651B53A}" type="datetimeFigureOut">
              <a:rPr lang="th-TH" smtClean="0"/>
              <a:t>08/01/62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692ECC9-198C-4FE1-8A78-7C58EEC3D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6B28F2F-B9A7-48A5-8CA9-4F28C8909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0E010-139C-4E9C-A88D-7BB83FA091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718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DA073284-61D1-4883-B1F2-653B1618845E}"/>
              </a:ext>
            </a:extLst>
          </p:cNvPr>
          <p:cNvSpPr/>
          <p:nvPr/>
        </p:nvSpPr>
        <p:spPr>
          <a:xfrm>
            <a:off x="679270" y="2194560"/>
            <a:ext cx="10998924" cy="2155371"/>
          </a:xfrm>
          <a:prstGeom prst="round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3522C28-925C-49B6-A8A4-331989008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921" y="2450011"/>
            <a:ext cx="10794273" cy="1330960"/>
          </a:xfrm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สำรวจความต้องการรับประทานอาหารในโรงเรียน </a:t>
            </a:r>
            <a:endParaRPr lang="th-TH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569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8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FBB14576-8116-4D44-B40D-FC4CE3A0C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60" y="786282"/>
            <a:ext cx="3748767" cy="264271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4A052206-9BBA-455C-8534-13C78AE2A841}"/>
              </a:ext>
            </a:extLst>
          </p:cNvPr>
          <p:cNvSpPr txBox="1"/>
          <p:nvPr/>
        </p:nvSpPr>
        <p:spPr>
          <a:xfrm>
            <a:off x="1671287" y="3761268"/>
            <a:ext cx="183641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เฟรน</a:t>
            </a:r>
            <a:r>
              <a:rPr lang="th-TH" sz="32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ช์ฟ</a:t>
            </a:r>
            <a:r>
              <a:rPr lang="th-TH" sz="3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</a:t>
            </a:r>
            <a:r>
              <a:rPr lang="th-TH" sz="32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ส์</a:t>
            </a:r>
            <a:endParaRPr lang="th-TH" sz="32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92F4691A-5AFB-4885-81A8-DAD3421E8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231" r="94462">
                        <a14:foregroundMark x1="8923" y1="66308" x2="8923" y2="66308"/>
                        <a14:foregroundMark x1="4923" y1="64308" x2="4923" y2="64308"/>
                        <a14:foregroundMark x1="90769" y1="47077" x2="90769" y2="47077"/>
                        <a14:foregroundMark x1="94615" y1="48000" x2="94615" y2="48000"/>
                        <a14:foregroundMark x1="3231" y1="65231" x2="3231" y2="65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3376" y="203431"/>
            <a:ext cx="3545529" cy="3545529"/>
          </a:xfrm>
          <a:prstGeom prst="rect">
            <a:avLst/>
          </a:prstGeom>
        </p:spPr>
      </p:pic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F03F0F69-A109-48A0-AA59-14F368C7DB8E}"/>
              </a:ext>
            </a:extLst>
          </p:cNvPr>
          <p:cNvSpPr txBox="1"/>
          <p:nvPr/>
        </p:nvSpPr>
        <p:spPr>
          <a:xfrm>
            <a:off x="9895803" y="3214008"/>
            <a:ext cx="12718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ไส้กรอก</a:t>
            </a: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CA7C2E2B-59D8-4B01-A404-5170B4BF5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979" y="2572558"/>
            <a:ext cx="3874749" cy="290606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8D1A2E2E-748C-4F58-9620-F64C7E7E0922}"/>
              </a:ext>
            </a:extLst>
          </p:cNvPr>
          <p:cNvSpPr txBox="1"/>
          <p:nvPr/>
        </p:nvSpPr>
        <p:spPr>
          <a:xfrm>
            <a:off x="6114340" y="5635892"/>
            <a:ext cx="127185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ก๋วยเตี๋ยว</a:t>
            </a:r>
          </a:p>
        </p:txBody>
      </p:sp>
    </p:spTree>
    <p:extLst>
      <p:ext uri="{BB962C8B-B14F-4D97-AF65-F5344CB8AC3E}">
        <p14:creationId xmlns:p14="http://schemas.microsoft.com/office/powerpoint/2010/main" val="206375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8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DF6CF86-2312-4609-9C3D-171429C4A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0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8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0FA26EE4-BCEF-4652-8581-72C2F09BC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279256"/>
              </p:ext>
            </p:extLst>
          </p:nvPr>
        </p:nvGraphicFramePr>
        <p:xfrm>
          <a:off x="978988" y="2822786"/>
          <a:ext cx="10320383" cy="2316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8696">
                  <a:extLst>
                    <a:ext uri="{9D8B030D-6E8A-4147-A177-3AD203B41FA5}">
                      <a16:colId xmlns:a16="http://schemas.microsoft.com/office/drawing/2014/main" val="3508713739"/>
                    </a:ext>
                  </a:extLst>
                </a:gridCol>
                <a:gridCol w="2808557">
                  <a:extLst>
                    <a:ext uri="{9D8B030D-6E8A-4147-A177-3AD203B41FA5}">
                      <a16:colId xmlns:a16="http://schemas.microsoft.com/office/drawing/2014/main" val="4227663072"/>
                    </a:ext>
                  </a:extLst>
                </a:gridCol>
                <a:gridCol w="3001460">
                  <a:extLst>
                    <a:ext uri="{9D8B030D-6E8A-4147-A177-3AD203B41FA5}">
                      <a16:colId xmlns:a16="http://schemas.microsoft.com/office/drawing/2014/main" val="3218356270"/>
                    </a:ext>
                  </a:extLst>
                </a:gridCol>
                <a:gridCol w="2221670">
                  <a:extLst>
                    <a:ext uri="{9D8B030D-6E8A-4147-A177-3AD203B41FA5}">
                      <a16:colId xmlns:a16="http://schemas.microsoft.com/office/drawing/2014/main" val="4282109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มื้ออาหาร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เช้า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กลางวัน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เย็น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5200117"/>
                  </a:ext>
                </a:extLst>
              </a:tr>
              <a:tr h="4262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3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ไส้กรอก</a:t>
                      </a:r>
                      <a:r>
                        <a:rPr lang="en-US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+ </a:t>
                      </a:r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ไข่ดาว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สุกี้ทะเลน้ำ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ต้มพะโล้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2908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th-TH" sz="3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ข้าวต้มหมูสับผักหวาน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ข้าวกระเพราไก่ </a:t>
                      </a:r>
                      <a:r>
                        <a:rPr lang="en-US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+ </a:t>
                      </a:r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ไข่ดาว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ข้าวผัดกุ้ง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049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3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ข้าวไข่เจียว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ก๋วยเตี๋ยว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0" i="0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ผัดวุ้นเส้น</a:t>
                      </a:r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970646"/>
                  </a:ext>
                </a:extLst>
              </a:tr>
            </a:tbl>
          </a:graphicData>
        </a:graphic>
      </p:graphicFrame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0672E47F-58FF-40A2-802D-5FB51A9B9EAC}"/>
              </a:ext>
            </a:extLst>
          </p:cNvPr>
          <p:cNvSpPr/>
          <p:nvPr/>
        </p:nvSpPr>
        <p:spPr>
          <a:xfrm>
            <a:off x="2181497" y="966651"/>
            <a:ext cx="8321040" cy="13760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ตารางอาหาร</a:t>
            </a:r>
          </a:p>
        </p:txBody>
      </p:sp>
    </p:spTree>
    <p:extLst>
      <p:ext uri="{BB962C8B-B14F-4D97-AF65-F5344CB8AC3E}">
        <p14:creationId xmlns:p14="http://schemas.microsoft.com/office/powerpoint/2010/main" val="351717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8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0672E47F-58FF-40A2-802D-5FB51A9B9EAC}"/>
              </a:ext>
            </a:extLst>
          </p:cNvPr>
          <p:cNvSpPr/>
          <p:nvPr/>
        </p:nvSpPr>
        <p:spPr>
          <a:xfrm>
            <a:off x="2181497" y="966651"/>
            <a:ext cx="8321040" cy="13760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ตัวอย่างงาน</a:t>
            </a: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9A2819D2-6931-4D0E-96BB-CDE85FF8C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435757"/>
              </p:ext>
            </p:extLst>
          </p:nvPr>
        </p:nvGraphicFramePr>
        <p:xfrm>
          <a:off x="777966" y="3067475"/>
          <a:ext cx="10521405" cy="2895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10708">
                  <a:extLst>
                    <a:ext uri="{9D8B030D-6E8A-4147-A177-3AD203B41FA5}">
                      <a16:colId xmlns:a16="http://schemas.microsoft.com/office/drawing/2014/main" val="1584497310"/>
                    </a:ext>
                  </a:extLst>
                </a:gridCol>
                <a:gridCol w="2638697">
                  <a:extLst>
                    <a:ext uri="{9D8B030D-6E8A-4147-A177-3AD203B41FA5}">
                      <a16:colId xmlns:a16="http://schemas.microsoft.com/office/drawing/2014/main" val="515913419"/>
                    </a:ext>
                  </a:extLst>
                </a:gridCol>
                <a:gridCol w="2338252">
                  <a:extLst>
                    <a:ext uri="{9D8B030D-6E8A-4147-A177-3AD203B41FA5}">
                      <a16:colId xmlns:a16="http://schemas.microsoft.com/office/drawing/2014/main" val="1521487124"/>
                    </a:ext>
                  </a:extLst>
                </a:gridCol>
                <a:gridCol w="2233748">
                  <a:extLst>
                    <a:ext uri="{9D8B030D-6E8A-4147-A177-3AD203B41FA5}">
                      <a16:colId xmlns:a16="http://schemas.microsoft.com/office/drawing/2014/main" val="934059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ชื่อ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- </a:t>
                      </a:r>
                      <a:r>
                        <a:rPr lang="th-TH" sz="3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สกุล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เช้า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กลางวัน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เย็น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973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</a:t>
                      </a:r>
                      <a:r>
                        <a:rPr lang="th-TH" sz="32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ด</a:t>
                      </a:r>
                      <a:r>
                        <a:rPr lang="en-US" sz="32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32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ญ</a:t>
                      </a:r>
                      <a:r>
                        <a:rPr lang="en-US" sz="32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 </a:t>
                      </a:r>
                      <a:r>
                        <a:rPr lang="th-TH" sz="32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สกาวเดือน ไกรมรณี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ข้าวต้มหมูสับผักหวาน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สุกี้ทะเลน้ำ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ต้มพะโล้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616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</a:t>
                      </a:r>
                      <a:r>
                        <a:rPr lang="th-TH" sz="32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ด</a:t>
                      </a:r>
                      <a:r>
                        <a:rPr lang="en-US" sz="32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32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ญ</a:t>
                      </a:r>
                      <a:r>
                        <a:rPr lang="en-US" sz="32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 </a:t>
                      </a:r>
                      <a:r>
                        <a:rPr lang="th-TH" sz="32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พลอยทิพย์ หมั่นสาร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ไส้กรอก + ไข่ดาว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สุกี้ทะเลน้ำ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ข้าวผัดกุ้ง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697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</a:t>
                      </a:r>
                      <a:r>
                        <a:rPr lang="th-TH" sz="32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ด</a:t>
                      </a:r>
                      <a:r>
                        <a:rPr lang="en-US" sz="32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32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ญ</a:t>
                      </a:r>
                      <a:r>
                        <a:rPr lang="en-US" sz="32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 </a:t>
                      </a:r>
                      <a:r>
                        <a:rPr lang="th-TH" sz="32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รัตน์ติกาน ศิลา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ไส้กรอก + ไข่ดาว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สุกี้ทะเลน้ำ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ต้มพะโล้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343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3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3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h-TH" sz="3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7038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11932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123</Words>
  <Application>Microsoft Office PowerPoint</Application>
  <PresentationFormat>แบบจอกว้าง</PresentationFormat>
  <Paragraphs>38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2" baseType="lpstr">
      <vt:lpstr>Angsana New</vt:lpstr>
      <vt:lpstr>Arial</vt:lpstr>
      <vt:lpstr>Calibri</vt:lpstr>
      <vt:lpstr>Calibri Light</vt:lpstr>
      <vt:lpstr>Cordia New</vt:lpstr>
      <vt:lpstr>TH Sarabun New</vt:lpstr>
      <vt:lpstr>ธีมของ Office</vt:lpstr>
      <vt:lpstr>สำรวจความต้องการรับประทานอาหารในโรงเรียน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PP$U</dc:creator>
  <cp:lastModifiedBy>PP$U</cp:lastModifiedBy>
  <cp:revision>23</cp:revision>
  <dcterms:created xsi:type="dcterms:W3CDTF">2019-01-07T13:51:05Z</dcterms:created>
  <dcterms:modified xsi:type="dcterms:W3CDTF">2019-01-08T06:29:37Z</dcterms:modified>
</cp:coreProperties>
</file>