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F234-C399-492C-A6B4-79BE19AE4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9769C-CE77-43CA-8700-962F7DC83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FE8B9-A2BA-449E-872B-F3F1B8923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BC1F9-E5D4-4CA3-B3A5-66E9D03DD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DF34D-9580-4D85-B240-A2C2C5B2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3005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EC07A-B919-4096-877A-2DD400DB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01BFA-DD6A-434E-B3FE-209C45FE42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6F376-E7B6-4469-9C7C-213C97B3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EAD8-F190-476C-B2D6-B2613734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F29D0E-6640-485C-BC3F-0F175B2D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02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C550F-5E0C-4BE2-ADCB-043A5BB5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B7E49-4274-4944-8F57-8AA65DF72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7D521-348B-47CC-B817-DB7709EDA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F7509-0E70-4F45-92AD-586EB4198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19149-38E1-46D7-9548-52151BE47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026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B9B3E-DD5D-4B4A-BB58-CE75CF76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FF73D-4284-45B3-848D-8EF3AD1E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A17BE-1D63-41FC-8694-DF3F83D3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7EEC9-D7DA-4CE7-A0EE-4474BA338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0B81-4BD6-4D26-95CD-EEF9030C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0744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F7094-5B7F-43DB-B2C7-F0209806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329F8-B5B7-4EB3-984F-E238068B7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BE9B-484F-4D58-BA11-7ADE5C5A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81664-7661-4765-8819-376DA139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07F52-83D7-4C05-A54C-ED148BC9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0155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0A0B-3E1F-4E2E-BC11-F06D449AF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9344F-0C17-4008-8571-7FB9237AE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B2DD3-9C2D-44BE-82C8-1CCE675F9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1BBE9-E6C5-452C-83AE-39244D67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7823B-EAF2-40D3-A0E9-05E80702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1EFE1-6107-48AF-A8C3-12F1A071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2180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F41E-E641-4F3E-B269-4D1C685D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94B2F-6EE6-4103-A898-849757D1A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421C68-777F-4DD9-A6BE-7561C1BE5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643D7-1299-425A-ACF4-FB2421767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2560D-92FF-41E4-950C-2E9FB853C5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12CCF-4143-4BD9-9134-D9D47E8B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2F446-BD93-48C0-848A-227C2E97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CE38D-6193-426E-9997-C4EC3AE1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7514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A633C-36AF-42FA-B2DE-94F9F940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AE8ED-821B-4DB1-BD7F-6FD286C71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A8B65-08EC-4DDD-8A6D-A89E0DD6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A8808A-CB7E-4D90-A404-67CD8AB0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3852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6EE79-F744-4322-B767-B34119F5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BE927F-8CDE-418B-82CD-93CE2798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81586-AD00-4749-B05E-68C522D6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2622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A2C27-4F64-4DB5-AB7A-CFD47B36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C43A-3B5E-4D57-8356-82E596C87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352B4-7178-4038-A054-A19917AAD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44D3F-AD3F-41FD-89C9-D48FCA00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312B0-FA91-4DFB-93FD-095191A4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D3AEF-C843-4BF6-9B9A-74D63108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763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4F2BE-ABCA-44D6-8216-5A928A568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65DE3-CEC3-4249-B668-34FE47EAB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B9769-B87C-49FB-AA02-F1F676CA6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2B49C-13D1-4E19-8BA9-807A85CB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C448B-111E-497B-B3AB-EEB886FB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0435C-FECB-46B2-A23C-759B7862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034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35535D-A8A4-4AEA-AF9A-A8C5F102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CD1D6-59E3-4AB3-A9C9-11CC19CF7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D8699-E55C-4BEC-88D3-FDC18F235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D36DF-BBD0-4B7F-9743-BAB098BF5C2B}" type="datetimeFigureOut">
              <a:rPr lang="LID4096" smtClean="0"/>
              <a:t>11/04/2019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13FCB-F4A6-4CF6-8060-9D6F00E28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B93FF-2E6D-4821-9DC4-27178C3CE6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9ECC-19B1-4693-8F93-46CF4835A6F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63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9D1025-1BAD-40B8-836E-A48191193D0F}"/>
              </a:ext>
            </a:extLst>
          </p:cNvPr>
          <p:cNvSpPr/>
          <p:nvPr/>
        </p:nvSpPr>
        <p:spPr>
          <a:xfrm>
            <a:off x="4285131" y="2215495"/>
            <a:ext cx="6141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Mali Grade 6" panose="02000506000000020004" pitchFamily="2" charset="-34"/>
                <a:cs typeface="TH Mali Grade 6" panose="02000506000000020004" pitchFamily="2" charset="-34"/>
              </a:rPr>
              <a:t>เรียนอะไรใน ป.</a:t>
            </a: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Mali Grade 6" panose="02000506000000020004" pitchFamily="2" charset="-34"/>
                <a:cs typeface="TH Mali Grade 6" panose="02000506000000020004" pitchFamily="2" charset="-34"/>
              </a:rPr>
              <a:t>5 </a:t>
            </a:r>
            <a:r>
              <a:rPr lang="th-TH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Mali Grade 6" panose="02000506000000020004" pitchFamily="2" charset="-34"/>
                <a:cs typeface="TH Mali Grade 6" panose="02000506000000020004" pitchFamily="2" charset="-34"/>
              </a:rPr>
              <a:t>ภาคเรียนที่ </a:t>
            </a:r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H Mali Grade 6" panose="02000506000000020004" pitchFamily="2" charset="-34"/>
                <a:cs typeface="TH Mali Grade 6" panose="02000506000000020004" pitchFamily="2" charset="-34"/>
              </a:rPr>
              <a:t>2</a:t>
            </a:r>
            <a:endParaRPr lang="en-US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H Mali Grade 6" panose="02000506000000020004" pitchFamily="2" charset="-34"/>
              <a:cs typeface="TH Mali Grade 6" panose="02000506000000020004" pitchFamily="2" charset="-34"/>
            </a:endParaRPr>
          </a:p>
        </p:txBody>
      </p:sp>
      <p:pic>
        <p:nvPicPr>
          <p:cNvPr id="6" name="Picture 5" descr="A picture containing doll, toy, drawing&#10;&#10;Description automatically generated">
            <a:extLst>
              <a:ext uri="{FF2B5EF4-FFF2-40B4-BE49-F238E27FC236}">
                <a16:creationId xmlns:a16="http://schemas.microsoft.com/office/drawing/2014/main" id="{254DB288-C649-4875-9321-0479B5D39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47" y="175944"/>
            <a:ext cx="2589053" cy="618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46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631F51-02C4-490F-9C31-E1EBEA96FDE2}"/>
              </a:ext>
            </a:extLst>
          </p:cNvPr>
          <p:cNvSpPr txBox="1"/>
          <p:nvPr/>
        </p:nvSpPr>
        <p:spPr>
          <a:xfrm>
            <a:off x="2204187" y="462299"/>
            <a:ext cx="7382576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ตัวชี้วัด ว </a:t>
            </a:r>
            <a:r>
              <a:rPr lang="en-US" sz="44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4.2 </a:t>
            </a:r>
            <a:r>
              <a:rPr lang="th-TH" sz="44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ป.</a:t>
            </a:r>
            <a:r>
              <a:rPr lang="en-US" sz="44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5/3</a:t>
            </a:r>
            <a:endParaRPr lang="LID4096" sz="4400" b="1" dirty="0">
              <a:latin typeface="TH Mali Grade 6" panose="02000506000000020004" pitchFamily="2" charset="-34"/>
              <a:cs typeface="TH Mali Grade 6" panose="02000506000000020004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6D1F72-25A2-4DC1-A734-52A4A9D0B94E}"/>
              </a:ext>
            </a:extLst>
          </p:cNvPr>
          <p:cNvSpPr/>
          <p:nvPr/>
        </p:nvSpPr>
        <p:spPr>
          <a:xfrm>
            <a:off x="2204187" y="1348898"/>
            <a:ext cx="76172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h-TH" sz="36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ใช้อินเทอร์เน็ตค้นหาข้อมูล ติดต่อสื่อสารและ</a:t>
            </a:r>
          </a:p>
          <a:p>
            <a:pPr algn="ctr">
              <a:lnSpc>
                <a:spcPct val="100000"/>
              </a:lnSpc>
            </a:pPr>
            <a:r>
              <a:rPr lang="th-TH" sz="36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ทำงานร่วมกัน ประเมินความน่าเชื่อถือของข้อมูล</a:t>
            </a:r>
            <a:endParaRPr lang="th-TH" sz="2000" dirty="0">
              <a:latin typeface="MS Shell Dlg 2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13A6E3-840D-4F11-933A-1890FBFC5788}"/>
              </a:ext>
            </a:extLst>
          </p:cNvPr>
          <p:cNvSpPr/>
          <p:nvPr/>
        </p:nvSpPr>
        <p:spPr>
          <a:xfrm>
            <a:off x="2493879" y="2695036"/>
            <a:ext cx="7204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การค้นหาข้อมูลในอินเทอร์เน็ตและการพิจารณาผลการค้นหา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E4BD55-0742-4EF0-923F-2930E6EAD176}"/>
              </a:ext>
            </a:extLst>
          </p:cNvPr>
          <p:cNvSpPr/>
          <p:nvPr/>
        </p:nvSpPr>
        <p:spPr>
          <a:xfrm>
            <a:off x="3642087" y="3224245"/>
            <a:ext cx="3943708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ข้อมูลที่ดีต้องมีรายละเอียดครบถ้วน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B66E32-4910-45F3-82AD-57145D6B77C4}"/>
              </a:ext>
            </a:extLst>
          </p:cNvPr>
          <p:cNvSpPr/>
          <p:nvPr/>
        </p:nvSpPr>
        <p:spPr>
          <a:xfrm>
            <a:off x="3821736" y="3945871"/>
            <a:ext cx="4017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การประเมินความน่าเชื่อถือของข้อมูล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55BF4F-E856-4629-B745-811A1DDC688B}"/>
              </a:ext>
            </a:extLst>
          </p:cNvPr>
          <p:cNvSpPr/>
          <p:nvPr/>
        </p:nvSpPr>
        <p:spPr>
          <a:xfrm>
            <a:off x="2877064" y="4766529"/>
            <a:ext cx="6271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การใช้อินเทอร์เน็ตในการติดต่อสื่อสารและทำงานร่วมกัน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A65B1A-CC43-4039-994C-0CB1FF6E9BD5}"/>
              </a:ext>
            </a:extLst>
          </p:cNvPr>
          <p:cNvSpPr/>
          <p:nvPr/>
        </p:nvSpPr>
        <p:spPr>
          <a:xfrm>
            <a:off x="4035831" y="5587187"/>
            <a:ext cx="3719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การติดต่อสื่อสารผ่านอินเทอร์เน็ต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3FAF16-A329-4960-B110-2930CC013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758"/>
          <a:stretch/>
        </p:blipFill>
        <p:spPr>
          <a:xfrm>
            <a:off x="0" y="2268460"/>
            <a:ext cx="2584928" cy="458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94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06F473-C06A-430F-9111-0A11F4FB70E9}"/>
              </a:ext>
            </a:extLst>
          </p:cNvPr>
          <p:cNvSpPr txBox="1"/>
          <p:nvPr/>
        </p:nvSpPr>
        <p:spPr>
          <a:xfrm>
            <a:off x="1366932" y="121887"/>
            <a:ext cx="1039363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ตัวชี้วัด ว </a:t>
            </a:r>
            <a:r>
              <a:rPr lang="en-US" sz="40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4.2 </a:t>
            </a:r>
            <a:r>
              <a:rPr lang="th-TH" sz="40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ป.</a:t>
            </a:r>
            <a:r>
              <a:rPr lang="en-US" sz="40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5/4</a:t>
            </a:r>
            <a:endParaRPr lang="LID4096" sz="4000" b="1" dirty="0">
              <a:latin typeface="TH Mali Grade 6" panose="02000506000000020004" pitchFamily="2" charset="-34"/>
              <a:cs typeface="TH Mali Grade 6" panose="02000506000000020004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6D7B30-D9A6-4875-9962-56579E73FA37}"/>
              </a:ext>
            </a:extLst>
          </p:cNvPr>
          <p:cNvSpPr/>
          <p:nvPr/>
        </p:nvSpPr>
        <p:spPr>
          <a:xfrm>
            <a:off x="1588169" y="978351"/>
            <a:ext cx="9721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รวบรวมประเมินนำเสนอข้อมูลและสารสนเทศตาม</a:t>
            </a:r>
            <a:r>
              <a:rPr lang="th-TH" sz="3200" b="1" dirty="0" err="1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ว้ตถุ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ประสงค์ใช้ซอฟต์แวร์หรือบริการ</a:t>
            </a:r>
            <a:endParaRPr lang="en-US" sz="3200" b="1" dirty="0">
              <a:solidFill>
                <a:srgbClr val="000000"/>
              </a:solidFill>
              <a:latin typeface="TH Mali Grade 6" panose="02000506000000020004" pitchFamily="2" charset="-34"/>
              <a:cs typeface="TH Mali Grade 6" panose="02000506000000020004" pitchFamily="2" charset="-34"/>
            </a:endParaRPr>
          </a:p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บนอินเทอร์เน็ตที่หลากหลายเพื่อแก้ปัญหาในชีวิตประจำวัน</a:t>
            </a:r>
            <a:endParaRPr lang="th-TH" sz="1600" dirty="0">
              <a:latin typeface="MS Shell Dlg 2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8CF4C2-E496-4350-A9FF-523FD2FC7B57}"/>
              </a:ext>
            </a:extLst>
          </p:cNvPr>
          <p:cNvSpPr/>
          <p:nvPr/>
        </p:nvSpPr>
        <p:spPr>
          <a:xfrm>
            <a:off x="2656981" y="2644170"/>
            <a:ext cx="94168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รวบรวมข้อมูล ประมวลผล สร้างทางเลือกประเมินผลจะทำให้ได้สารสนเทศเพื่อนำไปใช้แก้ปัญหาได้อย่างมีประสิทธิภาพ</a:t>
            </a:r>
            <a:endParaRPr lang="th-TH" dirty="0">
              <a:latin typeface="MS Shell Dlg 2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FA0FAC-B61A-404E-BD01-736F77B6295C}"/>
              </a:ext>
            </a:extLst>
          </p:cNvPr>
          <p:cNvSpPr/>
          <p:nvPr/>
        </p:nvSpPr>
        <p:spPr>
          <a:xfrm>
            <a:off x="2787049" y="4309989"/>
            <a:ext cx="86223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การใช้ซอฟต์แวร์หรือบริการอินเทอร์เน็ตที่หลากหลายในการรวบรวม ประมวลผลเส้นทางเลือก ประเมินผล นำเสนอจะช่วยแก้ปัญหาได้อย่างถูกต้องรวดเร็วและแม่นยำ</a:t>
            </a:r>
            <a:endParaRPr lang="th-TH" dirty="0">
              <a:latin typeface="MS Shell Dlg 2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BB74F5-CF07-46F8-92EA-4846A2F1AD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758"/>
          <a:stretch/>
        </p:blipFill>
        <p:spPr>
          <a:xfrm>
            <a:off x="0" y="2546659"/>
            <a:ext cx="2428240" cy="4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1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4DA86A9-0B7A-4176-8288-577DC1EA7B2A}"/>
              </a:ext>
            </a:extLst>
          </p:cNvPr>
          <p:cNvSpPr txBox="1"/>
          <p:nvPr/>
        </p:nvSpPr>
        <p:spPr>
          <a:xfrm>
            <a:off x="375385" y="439522"/>
            <a:ext cx="1156129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ตัวชี้วัด ว </a:t>
            </a:r>
            <a:r>
              <a:rPr lang="en-US" sz="36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4.2 </a:t>
            </a:r>
            <a:r>
              <a:rPr lang="th-TH" sz="36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ป.</a:t>
            </a:r>
            <a:r>
              <a:rPr lang="en-US" sz="3600" b="1" dirty="0">
                <a:latin typeface="TH Mali Grade 6" panose="02000506000000020004" pitchFamily="2" charset="-34"/>
                <a:cs typeface="TH Mali Grade 6" panose="02000506000000020004" pitchFamily="2" charset="-34"/>
              </a:rPr>
              <a:t>5/5</a:t>
            </a:r>
            <a:endParaRPr lang="LID4096" sz="3600" b="1" dirty="0">
              <a:latin typeface="TH Mali Grade 6" panose="02000506000000020004" pitchFamily="2" charset="-34"/>
              <a:cs typeface="TH Mali Grade 6" panose="02000506000000020004" pitchFamily="2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2EAA5C-C1A4-4022-B0FF-6B3F7F5EC8C6}"/>
              </a:ext>
            </a:extLst>
          </p:cNvPr>
          <p:cNvSpPr/>
          <p:nvPr/>
        </p:nvSpPr>
        <p:spPr>
          <a:xfrm>
            <a:off x="375385" y="1198671"/>
            <a:ext cx="110058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ใช้สารสนเทศอย่างปลอดภัย มีมารยาทเข้าใจสิทธิและหน้าที่ของตน เคารพในสิทธิของผู้อื่น แจ้งผู้เกี่ยวข้องเมื่อพบข้อมูลหรือบุคคลที่ไม่เหมาะสม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3861E-B33B-4F24-A55F-B2A106D6D6C5}"/>
              </a:ext>
            </a:extLst>
          </p:cNvPr>
          <p:cNvSpPr/>
          <p:nvPr/>
        </p:nvSpPr>
        <p:spPr>
          <a:xfrm>
            <a:off x="166578" y="2690097"/>
            <a:ext cx="9028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มารยาทในการติดต่อสื่อสารผ่านอินเทอร์เน็ต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C4287B-54D2-465B-A0E0-301C11A4D58E}"/>
              </a:ext>
            </a:extLst>
          </p:cNvPr>
          <p:cNvSpPr/>
          <p:nvPr/>
        </p:nvSpPr>
        <p:spPr>
          <a:xfrm>
            <a:off x="573366" y="3583129"/>
            <a:ext cx="91192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*</a:t>
            </a:r>
            <a:r>
              <a:rPr lang="th-TH" sz="3200" b="1" dirty="0">
                <a:solidFill>
                  <a:srgbClr val="00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อันตรายจากการใช้งานและอาชญากรรมทางอินเทอร์เน็ต</a:t>
            </a:r>
            <a:endParaRPr lang="th-TH" sz="3200" dirty="0">
              <a:latin typeface="MS Shell Dlg 2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73AC0F-4AF2-4A57-9D08-B2F6E3A90D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758"/>
          <a:stretch/>
        </p:blipFill>
        <p:spPr>
          <a:xfrm>
            <a:off x="8796280" y="2287342"/>
            <a:ext cx="2584928" cy="458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1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MS Shell Dlg 2</vt:lpstr>
      <vt:lpstr>TH Mali Grade 6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สุนันทา สร้อยสวัสดิ์</dc:creator>
  <cp:lastModifiedBy>สุนันทา สร้อยสวัสดิ์</cp:lastModifiedBy>
  <cp:revision>2</cp:revision>
  <dcterms:created xsi:type="dcterms:W3CDTF">2019-11-03T21:33:26Z</dcterms:created>
  <dcterms:modified xsi:type="dcterms:W3CDTF">2019-11-03T21:43:44Z</dcterms:modified>
</cp:coreProperties>
</file>