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9" r:id="rId5"/>
    <p:sldId id="257" r:id="rId6"/>
    <p:sldId id="256" r:id="rId7"/>
    <p:sldId id="258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796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82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0712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470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29280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04068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29743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4347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4414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5381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4818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97D371A-5099-43E1-BF4F-D313F62CB545}" type="datetimeFigureOut">
              <a:rPr lang="LID4096" smtClean="0"/>
              <a:t>11/18/2019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20F0BB4-A809-4D5B-8DA9-10CF29669506}" type="slidenum">
              <a:rPr lang="LID4096" smtClean="0"/>
              <a:t>‹#›</a:t>
            </a:fld>
            <a:endParaRPr lang="LID4096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548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08FC1A-EAA9-4B47-B9DE-A3CE2050CD2D}"/>
              </a:ext>
            </a:extLst>
          </p:cNvPr>
          <p:cNvSpPr txBox="1"/>
          <p:nvPr/>
        </p:nvSpPr>
        <p:spPr>
          <a:xfrm>
            <a:off x="2775709" y="591770"/>
            <a:ext cx="784221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6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สื่อการสอนชั้นประถมศึกษาปีที่ </a:t>
            </a:r>
            <a:r>
              <a:rPr lang="en-US" sz="66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5</a:t>
            </a:r>
          </a:p>
          <a:p>
            <a:pPr algn="ctr"/>
            <a:r>
              <a:rPr lang="th-TH" sz="66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เรื่อง</a:t>
            </a:r>
          </a:p>
          <a:p>
            <a:pPr algn="ctr"/>
            <a:r>
              <a:rPr lang="th-TH" sz="66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การสืบค้นข้อมูลจาก</a:t>
            </a:r>
            <a:endParaRPr lang="en-US" sz="6600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  <a:p>
            <a:pPr algn="ctr"/>
            <a:r>
              <a:rPr lang="th-TH" sz="66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แหล่งข้อมูลที่น่าเชื่อถือ</a:t>
            </a:r>
            <a:endParaRPr lang="LID4096" sz="6600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39B6339-E220-43D6-8184-0B3C8C170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63"/>
          <a:stretch/>
        </p:blipFill>
        <p:spPr>
          <a:xfrm>
            <a:off x="460733" y="3111668"/>
            <a:ext cx="2512501" cy="37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4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335999-278F-4DAD-839B-195DA85A4A58}"/>
              </a:ext>
            </a:extLst>
          </p:cNvPr>
          <p:cNvSpPr/>
          <p:nvPr/>
        </p:nvSpPr>
        <p:spPr>
          <a:xfrm>
            <a:off x="4129516" y="809142"/>
            <a:ext cx="4703532" cy="550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th-TH" sz="8800" b="1" i="0" dirty="0">
                <a:solidFill>
                  <a:srgbClr val="002060"/>
                </a:solidFill>
                <a:effectLst/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เตาไมโครเวฟ </a:t>
            </a:r>
          </a:p>
          <a:p>
            <a:pPr algn="ctr"/>
            <a:r>
              <a:rPr lang="th-TH" sz="8800" b="1" i="0" dirty="0">
                <a:solidFill>
                  <a:srgbClr val="002060"/>
                </a:solidFill>
                <a:effectLst/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อันตรายกว่า</a:t>
            </a:r>
          </a:p>
          <a:p>
            <a:pPr algn="ctr"/>
            <a:r>
              <a:rPr lang="th-TH" sz="8800" b="1" i="0" dirty="0">
                <a:solidFill>
                  <a:srgbClr val="002060"/>
                </a:solidFill>
                <a:effectLst/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ระเบิดปรมาณู</a:t>
            </a:r>
            <a:endParaRPr lang="en-US" sz="8800" b="1" i="0" dirty="0">
              <a:solidFill>
                <a:srgbClr val="002060"/>
              </a:solidFill>
              <a:effectLst/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  <a:p>
            <a:pPr algn="ctr"/>
            <a:r>
              <a:rPr lang="th-TH" sz="8800" b="1" i="0" dirty="0">
                <a:solidFill>
                  <a:srgbClr val="002060"/>
                </a:solidFill>
                <a:effectLst/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ใช่หรือไม่ 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34DB03-51AE-4158-940F-CE710AF310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350557 w 12192000"/>
              <a:gd name="connsiteY0" fmla="*/ 255069 h 6858000"/>
              <a:gd name="connsiteX1" fmla="*/ 2887579 w 12192000"/>
              <a:gd name="connsiteY1" fmla="*/ 3429000 h 6858000"/>
              <a:gd name="connsiteX2" fmla="*/ 6350557 w 12192000"/>
              <a:gd name="connsiteY2" fmla="*/ 6602931 h 6858000"/>
              <a:gd name="connsiteX3" fmla="*/ 9813535 w 12192000"/>
              <a:gd name="connsiteY3" fmla="*/ 3429000 h 6858000"/>
              <a:gd name="connsiteX4" fmla="*/ 6350557 w 12192000"/>
              <a:gd name="connsiteY4" fmla="*/ 2550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6350557" y="255069"/>
                </a:moveTo>
                <a:cubicBezTo>
                  <a:pt x="4438008" y="255069"/>
                  <a:pt x="2887579" y="1676086"/>
                  <a:pt x="2887579" y="3429000"/>
                </a:cubicBezTo>
                <a:cubicBezTo>
                  <a:pt x="2887579" y="5181914"/>
                  <a:pt x="4438008" y="6602931"/>
                  <a:pt x="6350557" y="6602931"/>
                </a:cubicBezTo>
                <a:cubicBezTo>
                  <a:pt x="8263107" y="6602931"/>
                  <a:pt x="9813535" y="5181914"/>
                  <a:pt x="9813535" y="3429000"/>
                </a:cubicBezTo>
                <a:cubicBezTo>
                  <a:pt x="9813535" y="1676086"/>
                  <a:pt x="8263107" y="255069"/>
                  <a:pt x="6350557" y="25506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8161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กรมวิทย์ ชี้ เตาไมโครเวฟ อันตรายกว่าระเบิดปรมาณูแค่ข่าวปลอม  - เต็มข่าวค่ำ  - 11 มิ-ย-62">
            <a:hlinkClick r:id="" action="ppaction://media"/>
            <a:extLst>
              <a:ext uri="{FF2B5EF4-FFF2-40B4-BE49-F238E27FC236}">
                <a16:creationId xmlns:a16="http://schemas.microsoft.com/office/drawing/2014/main" id="{D54042A3-F6C1-4B98-AC62-4B723DA09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704" y="413384"/>
            <a:ext cx="11148695" cy="62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1D9713-0D09-4474-B8B5-5EF47B3E9389}"/>
              </a:ext>
            </a:extLst>
          </p:cNvPr>
          <p:cNvSpPr/>
          <p:nvPr/>
        </p:nvSpPr>
        <p:spPr>
          <a:xfrm>
            <a:off x="1622121" y="2233061"/>
            <a:ext cx="6294922" cy="3551722"/>
          </a:xfrm>
          <a:custGeom>
            <a:avLst/>
            <a:gdLst>
              <a:gd name="connsiteX0" fmla="*/ 0 w 6294922"/>
              <a:gd name="connsiteY0" fmla="*/ 514964 h 3551722"/>
              <a:gd name="connsiteX1" fmla="*/ 514964 w 6294922"/>
              <a:gd name="connsiteY1" fmla="*/ 0 h 3551722"/>
              <a:gd name="connsiteX2" fmla="*/ 5779958 w 6294922"/>
              <a:gd name="connsiteY2" fmla="*/ 0 h 3551722"/>
              <a:gd name="connsiteX3" fmla="*/ 6294922 w 6294922"/>
              <a:gd name="connsiteY3" fmla="*/ 514964 h 3551722"/>
              <a:gd name="connsiteX4" fmla="*/ 6294922 w 6294922"/>
              <a:gd name="connsiteY4" fmla="*/ 3036758 h 3551722"/>
              <a:gd name="connsiteX5" fmla="*/ 5779958 w 6294922"/>
              <a:gd name="connsiteY5" fmla="*/ 3551722 h 3551722"/>
              <a:gd name="connsiteX6" fmla="*/ 514964 w 6294922"/>
              <a:gd name="connsiteY6" fmla="*/ 3551722 h 3551722"/>
              <a:gd name="connsiteX7" fmla="*/ 0 w 6294922"/>
              <a:gd name="connsiteY7" fmla="*/ 3036758 h 3551722"/>
              <a:gd name="connsiteX8" fmla="*/ 0 w 6294922"/>
              <a:gd name="connsiteY8" fmla="*/ 514964 h 355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4922" h="3551722" fill="none" extrusionOk="0">
                <a:moveTo>
                  <a:pt x="0" y="514964"/>
                </a:moveTo>
                <a:cubicBezTo>
                  <a:pt x="1050" y="258980"/>
                  <a:pt x="240358" y="16449"/>
                  <a:pt x="514964" y="0"/>
                </a:cubicBezTo>
                <a:cubicBezTo>
                  <a:pt x="2814289" y="72427"/>
                  <a:pt x="3754308" y="61419"/>
                  <a:pt x="5779958" y="0"/>
                </a:cubicBezTo>
                <a:cubicBezTo>
                  <a:pt x="6058813" y="-38217"/>
                  <a:pt x="6250847" y="217225"/>
                  <a:pt x="6294922" y="514964"/>
                </a:cubicBezTo>
                <a:cubicBezTo>
                  <a:pt x="6395798" y="1735013"/>
                  <a:pt x="6187609" y="2529078"/>
                  <a:pt x="6294922" y="3036758"/>
                </a:cubicBezTo>
                <a:cubicBezTo>
                  <a:pt x="6302716" y="3281610"/>
                  <a:pt x="6033320" y="3516920"/>
                  <a:pt x="5779958" y="3551722"/>
                </a:cubicBezTo>
                <a:cubicBezTo>
                  <a:pt x="3687736" y="3581549"/>
                  <a:pt x="1816802" y="3472416"/>
                  <a:pt x="514964" y="3551722"/>
                </a:cubicBezTo>
                <a:cubicBezTo>
                  <a:pt x="251181" y="3549391"/>
                  <a:pt x="-12223" y="3323582"/>
                  <a:pt x="0" y="3036758"/>
                </a:cubicBezTo>
                <a:cubicBezTo>
                  <a:pt x="50037" y="2603123"/>
                  <a:pt x="770" y="1698571"/>
                  <a:pt x="0" y="514964"/>
                </a:cubicBezTo>
                <a:close/>
              </a:path>
              <a:path w="6294922" h="3551722" stroke="0" extrusionOk="0">
                <a:moveTo>
                  <a:pt x="0" y="514964"/>
                </a:moveTo>
                <a:cubicBezTo>
                  <a:pt x="51191" y="244511"/>
                  <a:pt x="233608" y="6357"/>
                  <a:pt x="514964" y="0"/>
                </a:cubicBezTo>
                <a:cubicBezTo>
                  <a:pt x="3077201" y="123000"/>
                  <a:pt x="3525489" y="-96860"/>
                  <a:pt x="5779958" y="0"/>
                </a:cubicBezTo>
                <a:cubicBezTo>
                  <a:pt x="6029575" y="-26515"/>
                  <a:pt x="6316423" y="187211"/>
                  <a:pt x="6294922" y="514964"/>
                </a:cubicBezTo>
                <a:cubicBezTo>
                  <a:pt x="6298095" y="1561230"/>
                  <a:pt x="6389189" y="2026783"/>
                  <a:pt x="6294922" y="3036758"/>
                </a:cubicBezTo>
                <a:cubicBezTo>
                  <a:pt x="6263703" y="3332475"/>
                  <a:pt x="6021123" y="3544645"/>
                  <a:pt x="5779958" y="3551722"/>
                </a:cubicBezTo>
                <a:cubicBezTo>
                  <a:pt x="4458942" y="3391015"/>
                  <a:pt x="1222897" y="3591389"/>
                  <a:pt x="514964" y="3551722"/>
                </a:cubicBezTo>
                <a:cubicBezTo>
                  <a:pt x="189634" y="3543457"/>
                  <a:pt x="-22215" y="3311101"/>
                  <a:pt x="0" y="3036758"/>
                </a:cubicBezTo>
                <a:cubicBezTo>
                  <a:pt x="32216" y="1779970"/>
                  <a:pt x="57206" y="1674193"/>
                  <a:pt x="0" y="51496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4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E3AD4C-2032-4B8B-830D-CEE490000ED9}"/>
              </a:ext>
            </a:extLst>
          </p:cNvPr>
          <p:cNvSpPr/>
          <p:nvPr/>
        </p:nvSpPr>
        <p:spPr>
          <a:xfrm>
            <a:off x="2330669" y="400656"/>
            <a:ext cx="3637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คำค้นวันนี้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F1925A-3645-4774-93A6-F0C20212D0F5}"/>
              </a:ext>
            </a:extLst>
          </p:cNvPr>
          <p:cNvSpPr/>
          <p:nvPr/>
        </p:nvSpPr>
        <p:spPr>
          <a:xfrm>
            <a:off x="2624603" y="2417298"/>
            <a:ext cx="42899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8000" b="1" dirty="0">
                <a:solidFill>
                  <a:srgbClr val="00206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เตาไมโครเวฟ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4D91B-F377-44D4-A86B-F223A381E5F3}"/>
              </a:ext>
            </a:extLst>
          </p:cNvPr>
          <p:cNvSpPr/>
          <p:nvPr/>
        </p:nvSpPr>
        <p:spPr>
          <a:xfrm>
            <a:off x="2624603" y="3924974"/>
            <a:ext cx="41408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ระเบิดปรมาณู</a:t>
            </a:r>
            <a:endParaRPr lang="en-US" sz="8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pic>
        <p:nvPicPr>
          <p:cNvPr id="11" name="Picture 10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E3E48D64-6830-4B02-A641-C8958FCBC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266" y="625643"/>
            <a:ext cx="2512501" cy="598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1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09AEE7-06B7-4260-AE2C-AE2D77B60189}"/>
              </a:ext>
            </a:extLst>
          </p:cNvPr>
          <p:cNvSpPr txBox="1"/>
          <p:nvPr/>
        </p:nvSpPr>
        <p:spPr>
          <a:xfrm>
            <a:off x="1386037" y="1549667"/>
            <a:ext cx="103284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1.</a:t>
            </a:r>
            <a:r>
              <a:rPr lang="th-TH" sz="44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ความรู้เรื่องเตาไมโครเวฟ นำมาจากเว็บไซต์ใด เชื่อถือได้หรือไม่</a:t>
            </a:r>
            <a:endParaRPr lang="en-US" sz="4400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  <a:p>
            <a:endParaRPr lang="th-TH" sz="4400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  <a:p>
            <a:r>
              <a:rPr lang="en-US" sz="44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2.</a:t>
            </a:r>
            <a:r>
              <a:rPr lang="th-TH" sz="44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ความรู้เรื่องระเบิดปรมาณู นำมาจากเว็บไซต์ใด เชื่อถือได้หรือไม่ </a:t>
            </a:r>
            <a:endParaRPr lang="LID4096" sz="4400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760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B8D7549FB87498FC27F1069FB3F0C" ma:contentTypeVersion="7" ma:contentTypeDescription="Create a new document." ma:contentTypeScope="" ma:versionID="4ab812e3f77cf0306995650c1ba6e730">
  <xsd:schema xmlns:xsd="http://www.w3.org/2001/XMLSchema" xmlns:xs="http://www.w3.org/2001/XMLSchema" xmlns:p="http://schemas.microsoft.com/office/2006/metadata/properties" xmlns:ns3="140f02ed-766e-472c-9319-a784c21f59e3" targetNamespace="http://schemas.microsoft.com/office/2006/metadata/properties" ma:root="true" ma:fieldsID="e8f241a3643ac79492138e5e386d6614" ns3:_="">
    <xsd:import namespace="140f02ed-766e-472c-9319-a784c21f59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f02ed-766e-472c-9319-a784c21f59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4035EB-3278-4F52-BDB0-B442AAF8325F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40f02ed-766e-472c-9319-a784c21f59e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AD8C3B3-F29F-4652-A218-848B2A8BA2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52AA06-E3F9-4A29-9822-7A79BC8FBA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0f02ed-766e-472c-9319-a784c21f59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48</TotalTime>
  <Words>54</Words>
  <Application>Microsoft Office PowerPoint</Application>
  <PresentationFormat>Widescreen</PresentationFormat>
  <Paragraphs>14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_Layiji MaHaNiYom V 1.2</vt:lpstr>
      <vt:lpstr>Arial</vt:lpstr>
      <vt:lpstr>Gill Sans MT</vt:lpstr>
      <vt:lpstr>Impact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สุนันทา สร้อยสวัสดิ์</dc:creator>
  <cp:lastModifiedBy>สุนันทา สร้อยสวัสดิ์</cp:lastModifiedBy>
  <cp:revision>2</cp:revision>
  <dcterms:created xsi:type="dcterms:W3CDTF">2019-11-17T14:30:49Z</dcterms:created>
  <dcterms:modified xsi:type="dcterms:W3CDTF">2019-11-17T21:06:55Z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0x0101001FCB8D7549FB87498FC27F1069FB3F0C</vt:lpwstr>
  </property>
</Properties>
</file>