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3" r:id="rId4"/>
    <p:sldId id="264" r:id="rId5"/>
    <p:sldId id="266" r:id="rId6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BA3AB-D162-42CB-A1D8-B143EA493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825A13-851C-4EBE-B9DB-522786A98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1" indent="0" algn="ctr">
              <a:buNone/>
              <a:defRPr sz="2000"/>
            </a:lvl2pPr>
            <a:lvl3pPr marL="914361" indent="0" algn="ctr">
              <a:buNone/>
              <a:defRPr sz="1800"/>
            </a:lvl3pPr>
            <a:lvl4pPr marL="1371543" indent="0" algn="ctr">
              <a:buNone/>
              <a:defRPr sz="1600"/>
            </a:lvl4pPr>
            <a:lvl5pPr marL="1828724" indent="0" algn="ctr">
              <a:buNone/>
              <a:defRPr sz="1600"/>
            </a:lvl5pPr>
            <a:lvl6pPr marL="2285904" indent="0" algn="ctr">
              <a:buNone/>
              <a:defRPr sz="1600"/>
            </a:lvl6pPr>
            <a:lvl7pPr marL="2743085" indent="0" algn="ctr">
              <a:buNone/>
              <a:defRPr sz="1600"/>
            </a:lvl7pPr>
            <a:lvl8pPr marL="3200266" indent="0" algn="ctr">
              <a:buNone/>
              <a:defRPr sz="1600"/>
            </a:lvl8pPr>
            <a:lvl9pPr marL="365744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7C216-B5BA-4B87-866B-7D56251CD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20E4-F733-40BA-A201-0E9A485886DA}" type="datetimeFigureOut">
              <a:rPr lang="LID4096" smtClean="0"/>
              <a:t>07/15/2020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BF5A7-44AF-42DE-9BB6-2EA051BA2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999D9-6637-453A-A089-F68C6FC8B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EF0F-9E4E-4969-8B53-C08F6DA4980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0285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644C6-611A-487C-B2CB-A25A3F440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2B081D-1124-4541-9E16-80D1B2046C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75011-DF48-4C42-B623-B5CF20891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20E4-F733-40BA-A201-0E9A485886DA}" type="datetimeFigureOut">
              <a:rPr lang="LID4096" smtClean="0"/>
              <a:t>07/15/2020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C2B0B-CDE0-41A3-853F-45C3DD838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1C643-F57F-4CB3-A4A6-02099CD96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EF0F-9E4E-4969-8B53-C08F6DA4980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329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F464F0-0413-42FF-87CF-9619A53E4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98DE35-E8C0-4C4B-89BF-6D9FD8DAA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8F99E-7B01-4157-A618-0BF2FC20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20E4-F733-40BA-A201-0E9A485886DA}" type="datetimeFigureOut">
              <a:rPr lang="LID4096" smtClean="0"/>
              <a:t>07/15/2020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75370-57B1-4849-9D5B-D62EA278C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A7C40-8ACF-42A4-AA90-5DD7E5A6F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EF0F-9E4E-4969-8B53-C08F6DA4980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08653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381FA-DCA9-4662-AD2B-A8EE4CC1F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72322-0441-4634-8EBB-FFA7A625E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3A193-A871-4AFA-B570-1C0BD506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20E4-F733-40BA-A201-0E9A485886DA}" type="datetimeFigureOut">
              <a:rPr lang="LID4096" smtClean="0"/>
              <a:t>07/15/2020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23355-33C9-4F46-B106-311EF0903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C6798-A552-442B-A709-A9B4CC44D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EF0F-9E4E-4969-8B53-C08F6DA4980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112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5CD53-12D4-47FF-9A6E-A316B6C33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94B7F-409F-41FD-B5E1-4282DD29A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BA4F5-CFC0-4A3A-B7AD-A36D3DF2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20E4-F733-40BA-A201-0E9A485886DA}" type="datetimeFigureOut">
              <a:rPr lang="LID4096" smtClean="0"/>
              <a:t>07/15/2020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1F15D-FF89-4FCC-8D64-75B26981D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0CB70-F58B-4D23-9527-8D34D97C5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EF0F-9E4E-4969-8B53-C08F6DA4980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92552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92205-D593-49DD-97E9-35E6EE3AB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AFB91-4335-488C-A416-C8D2459452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02CC4B-2A6A-439C-8828-632BA17A4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7350BD-8C67-499B-93E2-D1A388DDA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20E4-F733-40BA-A201-0E9A485886DA}" type="datetimeFigureOut">
              <a:rPr lang="LID4096" smtClean="0"/>
              <a:t>07/15/2020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88AE47-7F38-4CB0-8D09-65492E9D5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6904B-1462-4634-94A3-6829E9F83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EF0F-9E4E-4969-8B53-C08F6DA4980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90541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87F50-238A-4C6D-A663-98D67B7CB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1F625-2E8D-4B37-BEDC-20DDE8C40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1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4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E66B5-254E-4882-9748-E25511FBB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5BEA01-33D2-45F9-9C01-75A6D56F8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1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4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17D192-7790-4A7C-A39E-F780C2214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A80362-CC63-4975-8E7F-A5655706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20E4-F733-40BA-A201-0E9A485886DA}" type="datetimeFigureOut">
              <a:rPr lang="LID4096" smtClean="0"/>
              <a:t>07/15/2020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404F32-2CE5-4C0E-85B6-A45E49D03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330248-E227-4162-A59D-0176EA4CB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EF0F-9E4E-4969-8B53-C08F6DA4980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7028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FFE6F-05D5-4F25-8C3D-7029CF651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77EF86-F964-4A10-AF0C-533AE2DD3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20E4-F733-40BA-A201-0E9A485886DA}" type="datetimeFigureOut">
              <a:rPr lang="LID4096" smtClean="0"/>
              <a:t>07/15/2020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4CC48F-19EE-42B9-8ECC-2D39D92A5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BD6A21-BC72-4A8E-8D0C-3F9E95247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EF0F-9E4E-4969-8B53-C08F6DA4980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42151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915ABC-14B8-4974-BB2C-A37E1B007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20E4-F733-40BA-A201-0E9A485886DA}" type="datetimeFigureOut">
              <a:rPr lang="LID4096" smtClean="0"/>
              <a:t>07/15/2020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038D70-730C-48CC-A701-89357D97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C2CF68-EB07-4013-A0D7-6F9571F60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EF0F-9E4E-4969-8B53-C08F6DA4980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6054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F0693-CDE5-4E49-BD1D-2017A85A7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D6A17-69AC-4EC2-B51D-8B9C61503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1BDF57-4A2F-497E-82E6-BED79CBA4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1" indent="0">
              <a:buNone/>
              <a:defRPr sz="1400"/>
            </a:lvl2pPr>
            <a:lvl3pPr marL="914361" indent="0">
              <a:buNone/>
              <a:defRPr sz="1200"/>
            </a:lvl3pPr>
            <a:lvl4pPr marL="1371543" indent="0">
              <a:buNone/>
              <a:defRPr sz="1000"/>
            </a:lvl4pPr>
            <a:lvl5pPr marL="1828724" indent="0">
              <a:buNone/>
              <a:defRPr sz="1000"/>
            </a:lvl5pPr>
            <a:lvl6pPr marL="2285904" indent="0">
              <a:buNone/>
              <a:defRPr sz="1000"/>
            </a:lvl6pPr>
            <a:lvl7pPr marL="2743085" indent="0">
              <a:buNone/>
              <a:defRPr sz="1000"/>
            </a:lvl7pPr>
            <a:lvl8pPr marL="3200266" indent="0">
              <a:buNone/>
              <a:defRPr sz="1000"/>
            </a:lvl8pPr>
            <a:lvl9pPr marL="365744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A25DB-C3BA-49A5-90FF-60397F598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20E4-F733-40BA-A201-0E9A485886DA}" type="datetimeFigureOut">
              <a:rPr lang="LID4096" smtClean="0"/>
              <a:t>07/15/2020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C87A9-4AAB-46F7-94AF-9975A3208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F36A97-E44B-4780-8ACC-BEA7A1635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EF0F-9E4E-4969-8B53-C08F6DA4980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9126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AD395-1C23-4434-AEEF-50DBB48DE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E8ABC0-A12A-4EA7-8C6E-365AF92D3E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1" indent="0">
              <a:buNone/>
              <a:defRPr sz="2800"/>
            </a:lvl2pPr>
            <a:lvl3pPr marL="914361" indent="0">
              <a:buNone/>
              <a:defRPr sz="2400"/>
            </a:lvl3pPr>
            <a:lvl4pPr marL="1371543" indent="0">
              <a:buNone/>
              <a:defRPr sz="2000"/>
            </a:lvl4pPr>
            <a:lvl5pPr marL="1828724" indent="0">
              <a:buNone/>
              <a:defRPr sz="2000"/>
            </a:lvl5pPr>
            <a:lvl6pPr marL="2285904" indent="0">
              <a:buNone/>
              <a:defRPr sz="2000"/>
            </a:lvl6pPr>
            <a:lvl7pPr marL="2743085" indent="0">
              <a:buNone/>
              <a:defRPr sz="2000"/>
            </a:lvl7pPr>
            <a:lvl8pPr marL="3200266" indent="0">
              <a:buNone/>
              <a:defRPr sz="2000"/>
            </a:lvl8pPr>
            <a:lvl9pPr marL="3657447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6C011C-0250-4F6F-8924-51320E21B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1" indent="0">
              <a:buNone/>
              <a:defRPr sz="1400"/>
            </a:lvl2pPr>
            <a:lvl3pPr marL="914361" indent="0">
              <a:buNone/>
              <a:defRPr sz="1200"/>
            </a:lvl3pPr>
            <a:lvl4pPr marL="1371543" indent="0">
              <a:buNone/>
              <a:defRPr sz="1000"/>
            </a:lvl4pPr>
            <a:lvl5pPr marL="1828724" indent="0">
              <a:buNone/>
              <a:defRPr sz="1000"/>
            </a:lvl5pPr>
            <a:lvl6pPr marL="2285904" indent="0">
              <a:buNone/>
              <a:defRPr sz="1000"/>
            </a:lvl6pPr>
            <a:lvl7pPr marL="2743085" indent="0">
              <a:buNone/>
              <a:defRPr sz="1000"/>
            </a:lvl7pPr>
            <a:lvl8pPr marL="3200266" indent="0">
              <a:buNone/>
              <a:defRPr sz="1000"/>
            </a:lvl8pPr>
            <a:lvl9pPr marL="365744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21E30-E5A8-40C4-9A66-EF4909595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20E4-F733-40BA-A201-0E9A485886DA}" type="datetimeFigureOut">
              <a:rPr lang="LID4096" smtClean="0"/>
              <a:t>07/15/2020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CEFCF9-C777-45C7-B9C6-029763281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5B44D4-430F-498A-9EC0-1494D9FCB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EF0F-9E4E-4969-8B53-C08F6DA4980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9534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F824BA-F4BB-4E4B-A17F-1779C7018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7287B-28CC-4821-B086-2B8BF0B8B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D3D72-C3B4-4DE8-BB23-38AB04BD43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820E4-F733-40BA-A201-0E9A485886DA}" type="datetimeFigureOut">
              <a:rPr lang="LID4096" smtClean="0"/>
              <a:t>07/15/2020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4FBD8-5940-48F8-B07D-0F40B04BE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733D8-9559-4CFA-BA39-7C26EFA661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1EF0F-9E4E-4969-8B53-C08F6DA4980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5380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6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2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2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3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4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5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6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7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4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4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5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7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626A238-C20A-4061-AC03-A8FB1DD1EA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27"/>
          <a:stretch/>
        </p:blipFill>
        <p:spPr>
          <a:xfrm rot="20813813">
            <a:off x="1007562" y="543640"/>
            <a:ext cx="2284755" cy="3723242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45DF6EBA-4349-479B-8732-446DA981AA82}"/>
              </a:ext>
            </a:extLst>
          </p:cNvPr>
          <p:cNvSpPr/>
          <p:nvPr/>
        </p:nvSpPr>
        <p:spPr>
          <a:xfrm>
            <a:off x="1432560" y="1564640"/>
            <a:ext cx="9011920" cy="394208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57AD4E-B4DE-49FA-8576-9F48F9F2C6BD}"/>
              </a:ext>
            </a:extLst>
          </p:cNvPr>
          <p:cNvSpPr/>
          <p:nvPr/>
        </p:nvSpPr>
        <p:spPr>
          <a:xfrm>
            <a:off x="2149940" y="2585720"/>
            <a:ext cx="768511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8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i" panose="00000500000000000000" pitchFamily="2" charset="-34"/>
                <a:cs typeface="Mali" panose="00000500000000000000" pitchFamily="2" charset="-34"/>
              </a:rPr>
              <a:t>การเขียนผังงาน</a:t>
            </a:r>
            <a:endParaRPr lang="en-US" sz="8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68BBE2-B814-470E-9E50-A77953803E17}"/>
              </a:ext>
            </a:extLst>
          </p:cNvPr>
          <p:cNvSpPr txBox="1"/>
          <p:nvPr/>
        </p:nvSpPr>
        <p:spPr>
          <a:xfrm>
            <a:off x="8473440" y="6343134"/>
            <a:ext cx="364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นาง</a:t>
            </a:r>
            <a:r>
              <a:rPr lang="th-TH" b="1" dirty="0" err="1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สุนัน</a:t>
            </a:r>
            <a:r>
              <a:rPr lang="th-TH" b="1" dirty="0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 สร้อยสวัสดิ์ ครูวิทยฐานะ ชำนาญการพิเศษ</a:t>
            </a:r>
            <a:endParaRPr lang="LID4096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B1A820-5DEC-41BF-9744-C9E1C45ADE4C}"/>
              </a:ext>
            </a:extLst>
          </p:cNvPr>
          <p:cNvSpPr/>
          <p:nvPr/>
        </p:nvSpPr>
        <p:spPr>
          <a:xfrm>
            <a:off x="3597975" y="4154229"/>
            <a:ext cx="46810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i" panose="00000500000000000000" pitchFamily="2" charset="-34"/>
                <a:cs typeface="Mali" panose="00000500000000000000" pitchFamily="2" charset="-34"/>
              </a:rPr>
              <a:t>ชั้นประถมศึกษาปีที่ </a:t>
            </a:r>
            <a:r>
              <a:rPr lang="en-US" sz="3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i" panose="00000500000000000000" pitchFamily="2" charset="-34"/>
                <a:cs typeface="Mali" panose="00000500000000000000" pitchFamily="2" charset="-34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85346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6393C0B-5F5C-49A3-98F8-F3A1F1552B72}"/>
              </a:ext>
            </a:extLst>
          </p:cNvPr>
          <p:cNvSpPr/>
          <p:nvPr/>
        </p:nvSpPr>
        <p:spPr>
          <a:xfrm>
            <a:off x="638175" y="1905000"/>
            <a:ext cx="8372475" cy="3400425"/>
          </a:xfrm>
          <a:prstGeom prst="roundRect">
            <a:avLst>
              <a:gd name="adj" fmla="val 2871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7486151-F623-4EAC-8528-8E4509EADBA7}"/>
              </a:ext>
            </a:extLst>
          </p:cNvPr>
          <p:cNvSpPr/>
          <p:nvPr/>
        </p:nvSpPr>
        <p:spPr>
          <a:xfrm>
            <a:off x="2505075" y="304800"/>
            <a:ext cx="5781675" cy="121920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rgbClr val="002060"/>
              </a:solidFill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9219E9-F758-44BE-9E8E-547BEBC0F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845" y="1265318"/>
            <a:ext cx="2284755" cy="55926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D0C027-B30A-4CA4-8FDA-275E639AEE82}"/>
              </a:ext>
            </a:extLst>
          </p:cNvPr>
          <p:cNvSpPr/>
          <p:nvPr/>
        </p:nvSpPr>
        <p:spPr>
          <a:xfrm>
            <a:off x="2889899" y="433685"/>
            <a:ext cx="5250155" cy="92320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399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i" panose="00000500000000000000" pitchFamily="2" charset="-34"/>
                <a:cs typeface="Mali" panose="00000500000000000000" pitchFamily="2" charset="-34"/>
              </a:rPr>
              <a:t>การเขียนผังงาน</a:t>
            </a:r>
            <a:endParaRPr lang="en-US" sz="5399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ECC757-95F0-4CE8-89FF-A243E5F4B175}"/>
              </a:ext>
            </a:extLst>
          </p:cNvPr>
          <p:cNvSpPr/>
          <p:nvPr/>
        </p:nvSpPr>
        <p:spPr>
          <a:xfrm>
            <a:off x="1053280" y="2138660"/>
            <a:ext cx="811929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i" panose="00000500000000000000" pitchFamily="2" charset="-34"/>
                <a:cs typeface="Mali" panose="00000500000000000000" pitchFamily="2" charset="-34"/>
              </a:rPr>
              <a:t>นักเขียนโปรแกรมจะเขียนผังงานเพื่อออกแบบขั้นตอนการทำงานก่อนการเขียนโปรแกรมซึ่งนอกจากจะทำให้การวางแผนงานมีความชัดเจนแล้วยังใช้ผังงานในการสื่อสารกับผู้ที่เกี่ยวข้องในการทำงานนี้ได้อีกด้วย</a:t>
            </a:r>
            <a:endParaRPr lang="en-US" sz="32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D15CE5-F793-439A-B6AF-C6A0AC095509}"/>
              </a:ext>
            </a:extLst>
          </p:cNvPr>
          <p:cNvSpPr txBox="1"/>
          <p:nvPr/>
        </p:nvSpPr>
        <p:spPr>
          <a:xfrm>
            <a:off x="132080" y="6368534"/>
            <a:ext cx="364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นาง</a:t>
            </a:r>
            <a:r>
              <a:rPr lang="th-TH" b="1" dirty="0" err="1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สุนัน</a:t>
            </a:r>
            <a:r>
              <a:rPr lang="th-TH" b="1" dirty="0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 สร้อยสวัสดิ์ ครูวิทยฐานะ ชำนาญการพิเศษ</a:t>
            </a:r>
            <a:endParaRPr lang="LID4096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7215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E7ABAE8-B99D-48EE-94C5-463EFC64D405}"/>
              </a:ext>
            </a:extLst>
          </p:cNvPr>
          <p:cNvSpPr/>
          <p:nvPr/>
        </p:nvSpPr>
        <p:spPr>
          <a:xfrm>
            <a:off x="8331203" y="1141802"/>
            <a:ext cx="2829089" cy="37519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0A03CC-BC71-44D8-AF8C-9F67A82590AB}"/>
              </a:ext>
            </a:extLst>
          </p:cNvPr>
          <p:cNvSpPr/>
          <p:nvPr/>
        </p:nvSpPr>
        <p:spPr>
          <a:xfrm>
            <a:off x="4506463" y="0"/>
            <a:ext cx="3179076" cy="92320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399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การเขียนผังงาน</a:t>
            </a:r>
            <a:endParaRPr lang="en-US" sz="5399" b="1" dirty="0">
              <a:ln w="2222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_Layiji MaHaNiYom V 1.2" panose="02000000000000000000" pitchFamily="2" charset="0"/>
              <a:cs typeface="_Layiji MaHaNiYom V 1.2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E4000A-C1ED-4DDF-8EFF-92CC72C2A884}"/>
              </a:ext>
            </a:extLst>
          </p:cNvPr>
          <p:cNvSpPr/>
          <p:nvPr/>
        </p:nvSpPr>
        <p:spPr>
          <a:xfrm>
            <a:off x="526173" y="923326"/>
            <a:ext cx="41969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0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สัญลักษณ์ในการเขียนผังงาน</a:t>
            </a:r>
            <a:endParaRPr lang="en-US" sz="4000" b="1" dirty="0">
              <a:ln w="0"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C3121F27-9D50-4FA0-A8A6-E4F5FA679277}"/>
              </a:ext>
            </a:extLst>
          </p:cNvPr>
          <p:cNvSpPr/>
          <p:nvPr/>
        </p:nvSpPr>
        <p:spPr>
          <a:xfrm>
            <a:off x="1253067" y="2015066"/>
            <a:ext cx="2607733" cy="1185333"/>
          </a:xfrm>
          <a:prstGeom prst="diamond">
            <a:avLst/>
          </a:prstGeom>
          <a:solidFill>
            <a:srgbClr val="92D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AAF7A82-C575-4FC7-9EF8-D5EC8B155AA5}"/>
              </a:ext>
            </a:extLst>
          </p:cNvPr>
          <p:cNvSpPr/>
          <p:nvPr/>
        </p:nvSpPr>
        <p:spPr>
          <a:xfrm>
            <a:off x="1727200" y="3657602"/>
            <a:ext cx="1794933" cy="795865"/>
          </a:xfrm>
          <a:prstGeom prst="roundRect">
            <a:avLst>
              <a:gd name="adj" fmla="val 4757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448414-07E3-47D2-AF08-29643C8DB016}"/>
              </a:ext>
            </a:extLst>
          </p:cNvPr>
          <p:cNvSpPr/>
          <p:nvPr/>
        </p:nvSpPr>
        <p:spPr>
          <a:xfrm>
            <a:off x="1566332" y="4893732"/>
            <a:ext cx="2116667" cy="89746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6C8CB8E-1B5F-4B21-A194-23E91DF5ED03}"/>
              </a:ext>
            </a:extLst>
          </p:cNvPr>
          <p:cNvCxnSpPr/>
          <p:nvPr/>
        </p:nvCxnSpPr>
        <p:spPr>
          <a:xfrm>
            <a:off x="9567333" y="2709334"/>
            <a:ext cx="0" cy="191346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EC7F151-C080-4256-AA47-683A87B2CD35}"/>
              </a:ext>
            </a:extLst>
          </p:cNvPr>
          <p:cNvCxnSpPr>
            <a:cxnSpLocks/>
          </p:cNvCxnSpPr>
          <p:nvPr/>
        </p:nvCxnSpPr>
        <p:spPr>
          <a:xfrm flipV="1">
            <a:off x="9907001" y="2641601"/>
            <a:ext cx="0" cy="190499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EB6CC6E-2616-419B-BAF3-EA77A64C5354}"/>
              </a:ext>
            </a:extLst>
          </p:cNvPr>
          <p:cNvCxnSpPr>
            <a:cxnSpLocks/>
          </p:cNvCxnSpPr>
          <p:nvPr/>
        </p:nvCxnSpPr>
        <p:spPr>
          <a:xfrm flipH="1">
            <a:off x="8602134" y="1604433"/>
            <a:ext cx="225213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22A9DAE-8086-4C02-B264-AE1E6B965530}"/>
              </a:ext>
            </a:extLst>
          </p:cNvPr>
          <p:cNvCxnSpPr>
            <a:cxnSpLocks/>
          </p:cNvCxnSpPr>
          <p:nvPr/>
        </p:nvCxnSpPr>
        <p:spPr>
          <a:xfrm>
            <a:off x="8602134" y="1841501"/>
            <a:ext cx="225213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C2AB4ED-3F14-4A51-A5FE-7E0DC0EAACA6}"/>
              </a:ext>
            </a:extLst>
          </p:cNvPr>
          <p:cNvSpPr/>
          <p:nvPr/>
        </p:nvSpPr>
        <p:spPr>
          <a:xfrm>
            <a:off x="4560215" y="1726791"/>
            <a:ext cx="19094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0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การตัดสินใจ</a:t>
            </a:r>
            <a:endParaRPr lang="en-US" sz="4000" b="1" dirty="0">
              <a:ln w="0"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4000" b="1" dirty="0">
                <a:ln w="0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(decision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0BAB94-AF25-413B-BFAB-AA6AD75C3E7B}"/>
              </a:ext>
            </a:extLst>
          </p:cNvPr>
          <p:cNvSpPr/>
          <p:nvPr/>
        </p:nvSpPr>
        <p:spPr>
          <a:xfrm>
            <a:off x="4647023" y="3393814"/>
            <a:ext cx="19479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0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เริ่มต้น</a:t>
            </a:r>
            <a:r>
              <a:rPr lang="en-US" sz="4000" b="1" dirty="0">
                <a:ln w="0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4000" b="1" dirty="0">
                <a:ln w="0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จบ</a:t>
            </a:r>
            <a:endParaRPr lang="en-US" sz="4000" b="1" dirty="0">
              <a:ln w="0"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4000" b="1" dirty="0">
                <a:ln w="0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(start/end)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CBF133-0DCB-4E95-8208-1EED9B1386AE}"/>
              </a:ext>
            </a:extLst>
          </p:cNvPr>
          <p:cNvSpPr/>
          <p:nvPr/>
        </p:nvSpPr>
        <p:spPr>
          <a:xfrm>
            <a:off x="4560216" y="4939894"/>
            <a:ext cx="216758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0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การปฏิบัติงาน</a:t>
            </a:r>
          </a:p>
          <a:p>
            <a:pPr algn="ctr"/>
            <a:r>
              <a:rPr lang="th-TH" sz="4000" b="1" dirty="0">
                <a:ln w="0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000" b="1" dirty="0">
                <a:ln w="0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process)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3E6FD46-E4B5-4801-A08F-8B25C2716633}"/>
              </a:ext>
            </a:extLst>
          </p:cNvPr>
          <p:cNvCxnSpPr>
            <a:stCxn id="6" idx="3"/>
          </p:cNvCxnSpPr>
          <p:nvPr/>
        </p:nvCxnSpPr>
        <p:spPr>
          <a:xfrm flipV="1">
            <a:off x="3860801" y="2607734"/>
            <a:ext cx="524933" cy="1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9AEED3A-EA2A-456B-899F-53A2BB5B0C9C}"/>
              </a:ext>
            </a:extLst>
          </p:cNvPr>
          <p:cNvCxnSpPr/>
          <p:nvPr/>
        </p:nvCxnSpPr>
        <p:spPr>
          <a:xfrm flipV="1">
            <a:off x="3793679" y="4047065"/>
            <a:ext cx="524933" cy="1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D45770B-6735-4CD5-83AC-E526A3272A76}"/>
              </a:ext>
            </a:extLst>
          </p:cNvPr>
          <p:cNvCxnSpPr/>
          <p:nvPr/>
        </p:nvCxnSpPr>
        <p:spPr>
          <a:xfrm flipV="1">
            <a:off x="3819078" y="5342466"/>
            <a:ext cx="524933" cy="1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F740CC72-99D8-4AC6-843F-669271A74058}"/>
              </a:ext>
            </a:extLst>
          </p:cNvPr>
          <p:cNvSpPr/>
          <p:nvPr/>
        </p:nvSpPr>
        <p:spPr>
          <a:xfrm>
            <a:off x="8977462" y="4828911"/>
            <a:ext cx="13340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0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ทิศทาง</a:t>
            </a:r>
          </a:p>
          <a:p>
            <a:pPr algn="ctr"/>
            <a:r>
              <a:rPr lang="th-TH" sz="4000" b="1" dirty="0">
                <a:ln w="0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000" b="1" dirty="0">
                <a:ln w="0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arrow)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51F3D3-D600-4F4C-9F05-605A7A586AE9}"/>
              </a:ext>
            </a:extLst>
          </p:cNvPr>
          <p:cNvSpPr txBox="1"/>
          <p:nvPr/>
        </p:nvSpPr>
        <p:spPr>
          <a:xfrm>
            <a:off x="8083281" y="6358462"/>
            <a:ext cx="364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นาง</a:t>
            </a:r>
            <a:r>
              <a:rPr lang="th-TH" b="1" dirty="0" err="1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สุนัน</a:t>
            </a:r>
            <a:r>
              <a:rPr lang="th-TH" b="1" dirty="0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 สร้อยสวัสดิ์ ครูวิทยฐานะ ชำนาญการพิเศษ</a:t>
            </a:r>
            <a:endParaRPr lang="LID4096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8700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>
            <a:extLst>
              <a:ext uri="{FF2B5EF4-FFF2-40B4-BE49-F238E27FC236}">
                <a16:creationId xmlns:a16="http://schemas.microsoft.com/office/drawing/2014/main" id="{4ACDBA9F-6415-4D0F-B374-599A49737912}"/>
              </a:ext>
            </a:extLst>
          </p:cNvPr>
          <p:cNvSpPr/>
          <p:nvPr/>
        </p:nvSpPr>
        <p:spPr>
          <a:xfrm>
            <a:off x="1224750" y="185092"/>
            <a:ext cx="1739634" cy="520114"/>
          </a:xfrm>
          <a:custGeom>
            <a:avLst/>
            <a:gdLst>
              <a:gd name="connsiteX0" fmla="*/ 0 w 1736374"/>
              <a:gd name="connsiteY0" fmla="*/ 240653 h 481305"/>
              <a:gd name="connsiteX1" fmla="*/ 868187 w 1736374"/>
              <a:gd name="connsiteY1" fmla="*/ 0 h 481305"/>
              <a:gd name="connsiteX2" fmla="*/ 1736374 w 1736374"/>
              <a:gd name="connsiteY2" fmla="*/ 240653 h 481305"/>
              <a:gd name="connsiteX3" fmla="*/ 868187 w 1736374"/>
              <a:gd name="connsiteY3" fmla="*/ 481306 h 481305"/>
              <a:gd name="connsiteX4" fmla="*/ 0 w 1736374"/>
              <a:gd name="connsiteY4" fmla="*/ 240653 h 481305"/>
              <a:gd name="connsiteX0" fmla="*/ 0 w 1736374"/>
              <a:gd name="connsiteY0" fmla="*/ 242778 h 483431"/>
              <a:gd name="connsiteX1" fmla="*/ 868187 w 1736374"/>
              <a:gd name="connsiteY1" fmla="*/ 2125 h 483431"/>
              <a:gd name="connsiteX2" fmla="*/ 1736374 w 1736374"/>
              <a:gd name="connsiteY2" fmla="*/ 242778 h 483431"/>
              <a:gd name="connsiteX3" fmla="*/ 868187 w 1736374"/>
              <a:gd name="connsiteY3" fmla="*/ 483431 h 483431"/>
              <a:gd name="connsiteX4" fmla="*/ 0 w 1736374"/>
              <a:gd name="connsiteY4" fmla="*/ 242778 h 483431"/>
              <a:gd name="connsiteX0" fmla="*/ 0 w 1737070"/>
              <a:gd name="connsiteY0" fmla="*/ 242778 h 485556"/>
              <a:gd name="connsiteX1" fmla="*/ 868187 w 1737070"/>
              <a:gd name="connsiteY1" fmla="*/ 2125 h 485556"/>
              <a:gd name="connsiteX2" fmla="*/ 1736374 w 1737070"/>
              <a:gd name="connsiteY2" fmla="*/ 242778 h 485556"/>
              <a:gd name="connsiteX3" fmla="*/ 868187 w 1737070"/>
              <a:gd name="connsiteY3" fmla="*/ 483431 h 485556"/>
              <a:gd name="connsiteX4" fmla="*/ 0 w 1737070"/>
              <a:gd name="connsiteY4" fmla="*/ 242778 h 485556"/>
              <a:gd name="connsiteX0" fmla="*/ 2564 w 1739634"/>
              <a:gd name="connsiteY0" fmla="*/ 260057 h 520114"/>
              <a:gd name="connsiteX1" fmla="*/ 870751 w 1739634"/>
              <a:gd name="connsiteY1" fmla="*/ 19404 h 520114"/>
              <a:gd name="connsiteX2" fmla="*/ 1738938 w 1739634"/>
              <a:gd name="connsiteY2" fmla="*/ 260057 h 520114"/>
              <a:gd name="connsiteX3" fmla="*/ 870751 w 1739634"/>
              <a:gd name="connsiteY3" fmla="*/ 500710 h 520114"/>
              <a:gd name="connsiteX4" fmla="*/ 2564 w 1739634"/>
              <a:gd name="connsiteY4" fmla="*/ 260057 h 52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9634" h="520114">
                <a:moveTo>
                  <a:pt x="2564" y="260057"/>
                </a:moveTo>
                <a:cubicBezTo>
                  <a:pt x="-37192" y="-101452"/>
                  <a:pt x="391265" y="19404"/>
                  <a:pt x="870751" y="19404"/>
                </a:cubicBezTo>
                <a:cubicBezTo>
                  <a:pt x="1350237" y="19404"/>
                  <a:pt x="1699182" y="-21939"/>
                  <a:pt x="1738938" y="260057"/>
                </a:cubicBezTo>
                <a:cubicBezTo>
                  <a:pt x="1758816" y="542053"/>
                  <a:pt x="1350237" y="500710"/>
                  <a:pt x="870751" y="500710"/>
                </a:cubicBezTo>
                <a:cubicBezTo>
                  <a:pt x="391265" y="500710"/>
                  <a:pt x="42320" y="621566"/>
                  <a:pt x="2564" y="26005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CC5F1E4-88E0-4C08-8385-3832116B7A75}"/>
              </a:ext>
            </a:extLst>
          </p:cNvPr>
          <p:cNvSpPr/>
          <p:nvPr/>
        </p:nvSpPr>
        <p:spPr>
          <a:xfrm>
            <a:off x="3886200" y="204495"/>
            <a:ext cx="4124398" cy="795051"/>
          </a:xfrm>
          <a:custGeom>
            <a:avLst/>
            <a:gdLst>
              <a:gd name="connsiteX0" fmla="*/ 0 w 4124325"/>
              <a:gd name="connsiteY0" fmla="*/ 361950 h 723900"/>
              <a:gd name="connsiteX1" fmla="*/ 2062163 w 4124325"/>
              <a:gd name="connsiteY1" fmla="*/ 0 h 723900"/>
              <a:gd name="connsiteX2" fmla="*/ 4124326 w 4124325"/>
              <a:gd name="connsiteY2" fmla="*/ 361950 h 723900"/>
              <a:gd name="connsiteX3" fmla="*/ 2062163 w 4124325"/>
              <a:gd name="connsiteY3" fmla="*/ 723900 h 723900"/>
              <a:gd name="connsiteX4" fmla="*/ 0 w 4124325"/>
              <a:gd name="connsiteY4" fmla="*/ 361950 h 723900"/>
              <a:gd name="connsiteX0" fmla="*/ 0 w 4124326"/>
              <a:gd name="connsiteY0" fmla="*/ 367006 h 734012"/>
              <a:gd name="connsiteX1" fmla="*/ 2062163 w 4124326"/>
              <a:gd name="connsiteY1" fmla="*/ 5056 h 734012"/>
              <a:gd name="connsiteX2" fmla="*/ 4124326 w 4124326"/>
              <a:gd name="connsiteY2" fmla="*/ 367006 h 734012"/>
              <a:gd name="connsiteX3" fmla="*/ 2062163 w 4124326"/>
              <a:gd name="connsiteY3" fmla="*/ 728956 h 734012"/>
              <a:gd name="connsiteX4" fmla="*/ 0 w 4124326"/>
              <a:gd name="connsiteY4" fmla="*/ 367006 h 734012"/>
              <a:gd name="connsiteX0" fmla="*/ 0 w 4124326"/>
              <a:gd name="connsiteY0" fmla="*/ 367006 h 795051"/>
              <a:gd name="connsiteX1" fmla="*/ 2062163 w 4124326"/>
              <a:gd name="connsiteY1" fmla="*/ 5056 h 795051"/>
              <a:gd name="connsiteX2" fmla="*/ 4124326 w 4124326"/>
              <a:gd name="connsiteY2" fmla="*/ 367006 h 795051"/>
              <a:gd name="connsiteX3" fmla="*/ 2062163 w 4124326"/>
              <a:gd name="connsiteY3" fmla="*/ 728956 h 795051"/>
              <a:gd name="connsiteX4" fmla="*/ 0 w 4124326"/>
              <a:gd name="connsiteY4" fmla="*/ 367006 h 795051"/>
              <a:gd name="connsiteX0" fmla="*/ 0 w 4124398"/>
              <a:gd name="connsiteY0" fmla="*/ 367006 h 795051"/>
              <a:gd name="connsiteX1" fmla="*/ 2062163 w 4124398"/>
              <a:gd name="connsiteY1" fmla="*/ 5056 h 795051"/>
              <a:gd name="connsiteX2" fmla="*/ 4124326 w 4124398"/>
              <a:gd name="connsiteY2" fmla="*/ 367006 h 795051"/>
              <a:gd name="connsiteX3" fmla="*/ 2062163 w 4124398"/>
              <a:gd name="connsiteY3" fmla="*/ 728956 h 795051"/>
              <a:gd name="connsiteX4" fmla="*/ 0 w 4124398"/>
              <a:gd name="connsiteY4" fmla="*/ 367006 h 795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4398" h="795051">
                <a:moveTo>
                  <a:pt x="0" y="367006"/>
                </a:moveTo>
                <a:cubicBezTo>
                  <a:pt x="0" y="-71018"/>
                  <a:pt x="923262" y="5056"/>
                  <a:pt x="2062163" y="5056"/>
                </a:cubicBezTo>
                <a:cubicBezTo>
                  <a:pt x="3201064" y="5056"/>
                  <a:pt x="4133851" y="-71018"/>
                  <a:pt x="4124326" y="367006"/>
                </a:cubicBezTo>
                <a:cubicBezTo>
                  <a:pt x="4114801" y="1024105"/>
                  <a:pt x="3201064" y="728956"/>
                  <a:pt x="2062163" y="728956"/>
                </a:cubicBezTo>
                <a:cubicBezTo>
                  <a:pt x="923262" y="728956"/>
                  <a:pt x="0" y="805030"/>
                  <a:pt x="0" y="367006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CF4D7B-6B9B-44B3-BC02-23AB7BFBDE65}"/>
              </a:ext>
            </a:extLst>
          </p:cNvPr>
          <p:cNvSpPr/>
          <p:nvPr/>
        </p:nvSpPr>
        <p:spPr>
          <a:xfrm>
            <a:off x="4262807" y="371187"/>
            <a:ext cx="36663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i" panose="00000500000000000000" pitchFamily="2" charset="-34"/>
                <a:cs typeface="Mali" panose="00000500000000000000" pitchFamily="2" charset="-34"/>
              </a:rPr>
              <a:t>ตัวอย่างการเขียนผังงาน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426C448-7003-414B-80BE-9DA7497C95C4}"/>
              </a:ext>
            </a:extLst>
          </p:cNvPr>
          <p:cNvSpPr/>
          <p:nvPr/>
        </p:nvSpPr>
        <p:spPr>
          <a:xfrm>
            <a:off x="1638300" y="770945"/>
            <a:ext cx="942975" cy="361950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</a:rPr>
              <a:t>เริ่มต้น</a:t>
            </a:r>
            <a:endParaRPr lang="LID4096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798B6B-E98D-4A0F-9664-A40831638D99}"/>
              </a:ext>
            </a:extLst>
          </p:cNvPr>
          <p:cNvSpPr/>
          <p:nvPr/>
        </p:nvSpPr>
        <p:spPr>
          <a:xfrm>
            <a:off x="1552575" y="1476376"/>
            <a:ext cx="112395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เตรียมอุปกรณ์ทำความสะอาด</a:t>
            </a:r>
            <a:endParaRPr lang="LID4096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FD12A4F0-00D5-4AE7-A5D2-810FEC426383}"/>
              </a:ext>
            </a:extLst>
          </p:cNvPr>
          <p:cNvSpPr/>
          <p:nvPr/>
        </p:nvSpPr>
        <p:spPr>
          <a:xfrm>
            <a:off x="1428749" y="2276475"/>
            <a:ext cx="1381125" cy="638175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มีหยากไย่บนเพดาน</a:t>
            </a:r>
            <a:endParaRPr lang="LID4096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10AE8E-890A-4163-9DD9-7D6F0BE6235B}"/>
              </a:ext>
            </a:extLst>
          </p:cNvPr>
          <p:cNvSpPr/>
          <p:nvPr/>
        </p:nvSpPr>
        <p:spPr>
          <a:xfrm>
            <a:off x="1562100" y="3200400"/>
            <a:ext cx="112395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</a:rPr>
              <a:t>ปัดฝุ่น</a:t>
            </a:r>
            <a:endParaRPr lang="LID4096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DB609-5E0C-4FC1-8740-CCB78D690D5E}"/>
              </a:ext>
            </a:extLst>
          </p:cNvPr>
          <p:cNvSpPr/>
          <p:nvPr/>
        </p:nvSpPr>
        <p:spPr>
          <a:xfrm>
            <a:off x="1557336" y="3943350"/>
            <a:ext cx="112395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</a:rPr>
              <a:t>กวาดพื้น</a:t>
            </a:r>
            <a:endParaRPr lang="LID4096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B8C131-FF13-4A2C-A41D-E61C00217E2A}"/>
              </a:ext>
            </a:extLst>
          </p:cNvPr>
          <p:cNvSpPr/>
          <p:nvPr/>
        </p:nvSpPr>
        <p:spPr>
          <a:xfrm>
            <a:off x="1552575" y="4686300"/>
            <a:ext cx="112395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</a:rPr>
              <a:t>ถูพื้น</a:t>
            </a:r>
            <a:endParaRPr lang="LID4096" dirty="0">
              <a:solidFill>
                <a:schemeClr val="tx1"/>
              </a:solidFill>
            </a:endParaRPr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C54B0F22-963B-48B5-8DDA-C630A9C71ECC}"/>
              </a:ext>
            </a:extLst>
          </p:cNvPr>
          <p:cNvSpPr/>
          <p:nvPr/>
        </p:nvSpPr>
        <p:spPr>
          <a:xfrm>
            <a:off x="1409699" y="5429250"/>
            <a:ext cx="1381125" cy="638175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</a:rPr>
              <a:t>พื้นสะอาด</a:t>
            </a:r>
            <a:endParaRPr lang="LID4096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484AD75-1FBE-48BC-A796-446BEB2CF0E4}"/>
              </a:ext>
            </a:extLst>
          </p:cNvPr>
          <p:cNvSpPr/>
          <p:nvPr/>
        </p:nvSpPr>
        <p:spPr>
          <a:xfrm>
            <a:off x="1638300" y="6238876"/>
            <a:ext cx="942975" cy="36195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</a:rPr>
              <a:t>จบ</a:t>
            </a:r>
            <a:endParaRPr lang="LID4096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D61463F-71C5-4E74-8993-1E36E038393D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2109788" y="1132895"/>
            <a:ext cx="4762" cy="3434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6E78889-0B13-4671-94AF-C45D9AD82744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2114550" y="1933576"/>
            <a:ext cx="4762" cy="3428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B7EDC58-D984-4693-AC43-3CEED718A9A5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2119312" y="2914650"/>
            <a:ext cx="4763" cy="2857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3F6E7FD-461A-4A75-83E9-1918B29078B0}"/>
              </a:ext>
            </a:extLst>
          </p:cNvPr>
          <p:cNvCxnSpPr>
            <a:stCxn id="9" idx="2"/>
            <a:endCxn id="10" idx="0"/>
          </p:cNvCxnSpPr>
          <p:nvPr/>
        </p:nvCxnSpPr>
        <p:spPr>
          <a:xfrm flipH="1">
            <a:off x="2119311" y="3657600"/>
            <a:ext cx="4764" cy="2857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9DA5BDF-0027-40B8-8157-5B95A0C452B1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 flipH="1">
            <a:off x="2114550" y="4400550"/>
            <a:ext cx="4761" cy="2857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99951BB-F9DF-48C6-BF44-49E4864D58AF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2095501" y="5143500"/>
            <a:ext cx="4761" cy="2857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C2CBF04-9A78-4E30-B790-64B3D8131CEB}"/>
              </a:ext>
            </a:extLst>
          </p:cNvPr>
          <p:cNvCxnSpPr>
            <a:stCxn id="12" idx="2"/>
            <a:endCxn id="13" idx="0"/>
          </p:cNvCxnSpPr>
          <p:nvPr/>
        </p:nvCxnSpPr>
        <p:spPr>
          <a:xfrm>
            <a:off x="2100262" y="6067425"/>
            <a:ext cx="9526" cy="1714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805C7509-D61E-4E5A-A76E-1D40DDE5C8E0}"/>
              </a:ext>
            </a:extLst>
          </p:cNvPr>
          <p:cNvSpPr/>
          <p:nvPr/>
        </p:nvSpPr>
        <p:spPr>
          <a:xfrm>
            <a:off x="3257551" y="2771195"/>
            <a:ext cx="112395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</a:rPr>
              <a:t>กวาดหยากไย่</a:t>
            </a:r>
            <a:endParaRPr lang="LID4096" dirty="0">
              <a:solidFill>
                <a:schemeClr val="tx1"/>
              </a:solidFill>
            </a:endParaRP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4F9BC73F-0BD8-4A5B-9E70-CAB3C9F2DD5B}"/>
              </a:ext>
            </a:extLst>
          </p:cNvPr>
          <p:cNvCxnSpPr>
            <a:cxnSpLocks/>
            <a:stCxn id="8" idx="3"/>
            <a:endCxn id="31" idx="0"/>
          </p:cNvCxnSpPr>
          <p:nvPr/>
        </p:nvCxnSpPr>
        <p:spPr>
          <a:xfrm>
            <a:off x="2809874" y="2595563"/>
            <a:ext cx="1009652" cy="175632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C660D09-3F60-4913-A956-11501A442005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2095501" y="2999795"/>
            <a:ext cx="116205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63331C0-18DA-4505-8F77-B26A1AB2F068}"/>
              </a:ext>
            </a:extLst>
          </p:cNvPr>
          <p:cNvSpPr txBox="1"/>
          <p:nvPr/>
        </p:nvSpPr>
        <p:spPr>
          <a:xfrm>
            <a:off x="3031435" y="2176670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จริง</a:t>
            </a:r>
            <a:endParaRPr lang="LID4096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29E7D2E-C320-45A8-AFBF-4D2233D6FF30}"/>
              </a:ext>
            </a:extLst>
          </p:cNvPr>
          <p:cNvSpPr txBox="1"/>
          <p:nvPr/>
        </p:nvSpPr>
        <p:spPr>
          <a:xfrm>
            <a:off x="1679503" y="284428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เท็จ</a:t>
            </a:r>
            <a:endParaRPr lang="LID4096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2F9F2F9-29F5-495A-A8C8-767E69639ED9}"/>
              </a:ext>
            </a:extLst>
          </p:cNvPr>
          <p:cNvSpPr/>
          <p:nvPr/>
        </p:nvSpPr>
        <p:spPr>
          <a:xfrm>
            <a:off x="1227314" y="313745"/>
            <a:ext cx="173637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i" panose="00000500000000000000" pitchFamily="2" charset="-34"/>
                <a:cs typeface="Mali" panose="00000500000000000000" pitchFamily="2" charset="-34"/>
              </a:rPr>
              <a:t>ผังงานทำงานบ้าน</a:t>
            </a:r>
            <a:endParaRPr lang="en-US" sz="1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pic>
        <p:nvPicPr>
          <p:cNvPr id="52" name="Picture 4" descr="Pan Balance Stock Photos And Images - 123RF">
            <a:extLst>
              <a:ext uri="{FF2B5EF4-FFF2-40B4-BE49-F238E27FC236}">
                <a16:creationId xmlns:a16="http://schemas.microsoft.com/office/drawing/2014/main" id="{32224DBF-360D-4959-B878-96ABFB1CF2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73"/>
          <a:stretch/>
        </p:blipFill>
        <p:spPr bwMode="auto">
          <a:xfrm>
            <a:off x="5770726" y="1250629"/>
            <a:ext cx="5685303" cy="230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A066D2A8-2B44-412B-B0DB-EE54EB95C4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20813" b="18796"/>
          <a:stretch/>
        </p:blipFill>
        <p:spPr>
          <a:xfrm>
            <a:off x="9512303" y="796895"/>
            <a:ext cx="713984" cy="60851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DF48688C-7900-42C1-BD7B-BA03080DCC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20813" b="18796"/>
          <a:stretch/>
        </p:blipFill>
        <p:spPr>
          <a:xfrm>
            <a:off x="6127049" y="1516318"/>
            <a:ext cx="713984" cy="60851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0D76E7CE-0596-4832-9000-53B6916BBF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20813" b="18796"/>
          <a:stretch/>
        </p:blipFill>
        <p:spPr>
          <a:xfrm>
            <a:off x="6678194" y="1516318"/>
            <a:ext cx="713984" cy="60851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6076545B-802C-4BFA-BAE6-CA4AE2CC2C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20813" b="18796"/>
          <a:stretch/>
        </p:blipFill>
        <p:spPr>
          <a:xfrm>
            <a:off x="7229339" y="1508501"/>
            <a:ext cx="713984" cy="60851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73B6E8A-4EA5-4AB8-882B-78D4CEA638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20813" b="18796"/>
          <a:stretch/>
        </p:blipFill>
        <p:spPr>
          <a:xfrm>
            <a:off x="9813877" y="2944331"/>
            <a:ext cx="568678" cy="48467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AB2EADAE-39C5-41C3-A63F-96F0D66E50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20813" b="18796"/>
          <a:stretch/>
        </p:blipFill>
        <p:spPr>
          <a:xfrm>
            <a:off x="10393580" y="2598864"/>
            <a:ext cx="577361" cy="492071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C6050A3-89B1-4029-9FE7-648A4D5583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20813" b="18796"/>
          <a:stretch/>
        </p:blipFill>
        <p:spPr>
          <a:xfrm>
            <a:off x="10095805" y="2146897"/>
            <a:ext cx="568679" cy="484671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4277D69E-E117-44B9-819F-51E39CEDCF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20813" b="18796"/>
          <a:stretch/>
        </p:blipFill>
        <p:spPr>
          <a:xfrm>
            <a:off x="9689717" y="2456371"/>
            <a:ext cx="395063" cy="336702"/>
          </a:xfrm>
          <a:prstGeom prst="rect">
            <a:avLst/>
          </a:prstGeom>
        </p:spPr>
      </p:pic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75E851CE-00D6-4407-835A-8D2832D1DE31}"/>
              </a:ext>
            </a:extLst>
          </p:cNvPr>
          <p:cNvSpPr/>
          <p:nvPr/>
        </p:nvSpPr>
        <p:spPr>
          <a:xfrm>
            <a:off x="6381520" y="2985648"/>
            <a:ext cx="896638" cy="405157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เริ่มต้น</a:t>
            </a:r>
            <a:endParaRPr lang="LID4096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C664829-FA97-4C66-B2EF-9185153DB147}"/>
              </a:ext>
            </a:extLst>
          </p:cNvPr>
          <p:cNvSpPr/>
          <p:nvPr/>
        </p:nvSpPr>
        <p:spPr>
          <a:xfrm>
            <a:off x="6279773" y="3675611"/>
            <a:ext cx="1100131" cy="42427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หยิบส้ม 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</a:t>
            </a:r>
            <a:endParaRPr lang="LID4096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547C255-E6AE-4FD3-AA7F-CEF9C7327579}"/>
              </a:ext>
            </a:extLst>
          </p:cNvPr>
          <p:cNvSpPr/>
          <p:nvPr/>
        </p:nvSpPr>
        <p:spPr>
          <a:xfrm>
            <a:off x="6279773" y="4399307"/>
            <a:ext cx="1100131" cy="42427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วางส้มที่ตาชั่ง</a:t>
            </a:r>
            <a:endParaRPr lang="LID4096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5" name="Diamond 74">
            <a:extLst>
              <a:ext uri="{FF2B5EF4-FFF2-40B4-BE49-F238E27FC236}">
                <a16:creationId xmlns:a16="http://schemas.microsoft.com/office/drawing/2014/main" id="{84FB5854-9291-41C6-A545-E1E50A365A8B}"/>
              </a:ext>
            </a:extLst>
          </p:cNvPr>
          <p:cNvSpPr/>
          <p:nvPr/>
        </p:nvSpPr>
        <p:spPr>
          <a:xfrm>
            <a:off x="6096000" y="5164688"/>
            <a:ext cx="1467678" cy="598833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แขนตาชั่งเท่ากัน</a:t>
            </a:r>
            <a:endParaRPr lang="LID4096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D0C9AF93-4411-4274-BC12-CA06887FA1AF}"/>
              </a:ext>
            </a:extLst>
          </p:cNvPr>
          <p:cNvCxnSpPr>
            <a:stCxn id="12" idx="1"/>
          </p:cNvCxnSpPr>
          <p:nvPr/>
        </p:nvCxnSpPr>
        <p:spPr>
          <a:xfrm rot="10800000" flipH="1">
            <a:off x="1409699" y="3800474"/>
            <a:ext cx="709612" cy="1947864"/>
          </a:xfrm>
          <a:prstGeom prst="bentConnector4">
            <a:avLst>
              <a:gd name="adj1" fmla="val -32215"/>
              <a:gd name="adj2" fmla="val 99522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4AE7D484-6596-4AD7-9DB1-0DE591EA97DD}"/>
              </a:ext>
            </a:extLst>
          </p:cNvPr>
          <p:cNvSpPr txBox="1"/>
          <p:nvPr/>
        </p:nvSpPr>
        <p:spPr>
          <a:xfrm>
            <a:off x="2215597" y="5968484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จริง</a:t>
            </a:r>
            <a:endParaRPr lang="LID4096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AD16D54-4748-4F8A-A146-4EFC86052E2C}"/>
              </a:ext>
            </a:extLst>
          </p:cNvPr>
          <p:cNvSpPr txBox="1"/>
          <p:nvPr/>
        </p:nvSpPr>
        <p:spPr>
          <a:xfrm>
            <a:off x="938091" y="569560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เท็จ</a:t>
            </a:r>
            <a:endParaRPr lang="LID4096" dirty="0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2BF747D-5139-40A9-8F8C-50155D0E24DA}"/>
              </a:ext>
            </a:extLst>
          </p:cNvPr>
          <p:cNvCxnSpPr>
            <a:cxnSpLocks/>
            <a:stCxn id="71" idx="2"/>
            <a:endCxn id="72" idx="0"/>
          </p:cNvCxnSpPr>
          <p:nvPr/>
        </p:nvCxnSpPr>
        <p:spPr>
          <a:xfrm>
            <a:off x="6829839" y="3390805"/>
            <a:ext cx="0" cy="2848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D9A9CB8-6BDB-41EB-9D9C-AEF5031A2891}"/>
              </a:ext>
            </a:extLst>
          </p:cNvPr>
          <p:cNvCxnSpPr>
            <a:stCxn id="72" idx="2"/>
            <a:endCxn id="73" idx="0"/>
          </p:cNvCxnSpPr>
          <p:nvPr/>
        </p:nvCxnSpPr>
        <p:spPr>
          <a:xfrm>
            <a:off x="6829839" y="4099890"/>
            <a:ext cx="0" cy="2994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7F5FBF94-48BB-4DC1-8051-2F6739EB87D0}"/>
              </a:ext>
            </a:extLst>
          </p:cNvPr>
          <p:cNvCxnSpPr>
            <a:cxnSpLocks/>
            <a:stCxn id="73" idx="2"/>
            <a:endCxn id="75" idx="0"/>
          </p:cNvCxnSpPr>
          <p:nvPr/>
        </p:nvCxnSpPr>
        <p:spPr>
          <a:xfrm>
            <a:off x="6829839" y="4823586"/>
            <a:ext cx="0" cy="3411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97BB19DA-7611-4E6B-8B04-EDD22ED02823}"/>
              </a:ext>
            </a:extLst>
          </p:cNvPr>
          <p:cNvSpPr/>
          <p:nvPr/>
        </p:nvSpPr>
        <p:spPr>
          <a:xfrm>
            <a:off x="6381520" y="6153150"/>
            <a:ext cx="896638" cy="405157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จบ</a:t>
            </a:r>
            <a:endParaRPr lang="LID4096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71E35CDE-B15E-4A6C-9D58-283B7367A72A}"/>
              </a:ext>
            </a:extLst>
          </p:cNvPr>
          <p:cNvCxnSpPr>
            <a:cxnSpLocks/>
            <a:stCxn id="75" idx="2"/>
            <a:endCxn id="90" idx="0"/>
          </p:cNvCxnSpPr>
          <p:nvPr/>
        </p:nvCxnSpPr>
        <p:spPr>
          <a:xfrm>
            <a:off x="6829839" y="5763521"/>
            <a:ext cx="0" cy="3896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or: Elbow 111">
            <a:extLst>
              <a:ext uri="{FF2B5EF4-FFF2-40B4-BE49-F238E27FC236}">
                <a16:creationId xmlns:a16="http://schemas.microsoft.com/office/drawing/2014/main" id="{9D927E74-BE0B-43CB-8635-55997B379A1A}"/>
              </a:ext>
            </a:extLst>
          </p:cNvPr>
          <p:cNvCxnSpPr>
            <a:stCxn id="75" idx="3"/>
          </p:cNvCxnSpPr>
          <p:nvPr/>
        </p:nvCxnSpPr>
        <p:spPr>
          <a:xfrm flipH="1" flipV="1">
            <a:off x="6841033" y="3533208"/>
            <a:ext cx="722645" cy="1930897"/>
          </a:xfrm>
          <a:prstGeom prst="bentConnector4">
            <a:avLst>
              <a:gd name="adj1" fmla="val -31634"/>
              <a:gd name="adj2" fmla="val 99447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72C1D509-1E86-45BE-A3E4-9C6289D1362B}"/>
              </a:ext>
            </a:extLst>
          </p:cNvPr>
          <p:cNvSpPr txBox="1"/>
          <p:nvPr/>
        </p:nvSpPr>
        <p:spPr>
          <a:xfrm>
            <a:off x="7017364" y="5735291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จริง</a:t>
            </a:r>
            <a:endParaRPr lang="LID4096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812C674-A352-4160-9A48-5AD3CAC81403}"/>
              </a:ext>
            </a:extLst>
          </p:cNvPr>
          <p:cNvSpPr txBox="1"/>
          <p:nvPr/>
        </p:nvSpPr>
        <p:spPr>
          <a:xfrm>
            <a:off x="7354326" y="505378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เท็จ</a:t>
            </a:r>
            <a:endParaRPr lang="LID4096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7E9E2C1-7960-42A0-B7B7-930F46D4C869}"/>
              </a:ext>
            </a:extLst>
          </p:cNvPr>
          <p:cNvSpPr txBox="1"/>
          <p:nvPr/>
        </p:nvSpPr>
        <p:spPr>
          <a:xfrm>
            <a:off x="8473440" y="6343134"/>
            <a:ext cx="364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นาง</a:t>
            </a:r>
            <a:r>
              <a:rPr lang="th-TH" b="1" dirty="0" err="1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สุนัน</a:t>
            </a:r>
            <a:r>
              <a:rPr lang="th-TH" b="1" dirty="0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 สร้อยสวัสดิ์ ครูวิทยฐานะ ชำนาญการพิเศษ</a:t>
            </a:r>
            <a:endParaRPr lang="LID4096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69179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6A00792-4F17-4D19-BABB-B405F0B5BD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3"/>
          <a:stretch/>
        </p:blipFill>
        <p:spPr>
          <a:xfrm>
            <a:off x="1145028" y="1571613"/>
            <a:ext cx="3932183" cy="4585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picture containing food&#10;&#10;Description automatically generated">
            <a:extLst>
              <a:ext uri="{FF2B5EF4-FFF2-40B4-BE49-F238E27FC236}">
                <a16:creationId xmlns:a16="http://schemas.microsoft.com/office/drawing/2014/main" id="{4BE7D43B-2BE7-4A95-A9D6-D72993FC92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" t="7138" r="7790" b="41667"/>
          <a:stretch/>
        </p:blipFill>
        <p:spPr>
          <a:xfrm>
            <a:off x="7346510" y="157452"/>
            <a:ext cx="4029075" cy="3510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A picture containing food&#10;&#10;Description automatically generated">
            <a:extLst>
              <a:ext uri="{FF2B5EF4-FFF2-40B4-BE49-F238E27FC236}">
                <a16:creationId xmlns:a16="http://schemas.microsoft.com/office/drawing/2014/main" id="{FD6908D1-FC28-47B8-B277-822363DE66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58" r="3245" b="5625"/>
          <a:stretch/>
        </p:blipFill>
        <p:spPr>
          <a:xfrm>
            <a:off x="7079484" y="3870702"/>
            <a:ext cx="4563126" cy="2428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708945-F259-47CB-A0AF-734A5B0C1C94}"/>
              </a:ext>
            </a:extLst>
          </p:cNvPr>
          <p:cNvSpPr/>
          <p:nvPr/>
        </p:nvSpPr>
        <p:spPr>
          <a:xfrm>
            <a:off x="598324" y="371463"/>
            <a:ext cx="59763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i" panose="00000500000000000000" pitchFamily="2" charset="-34"/>
                <a:cs typeface="Mali" panose="00000500000000000000" pitchFamily="2" charset="-34"/>
              </a:rPr>
              <a:t>แบบฝึกหัดท้ายบท</a:t>
            </a:r>
            <a:endParaRPr lang="en-US" sz="5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890976-2B05-4DE5-974F-50B8C7ECF4FC}"/>
              </a:ext>
            </a:extLst>
          </p:cNvPr>
          <p:cNvSpPr txBox="1"/>
          <p:nvPr/>
        </p:nvSpPr>
        <p:spPr>
          <a:xfrm>
            <a:off x="4184630" y="6501886"/>
            <a:ext cx="5176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แบบฝึกหัดท้ายบทจากหนังสือแบบเรียนวิชาเทคโนโลยี (วิทยาการคำนวณ) สสวท.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505066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198</Words>
  <Application>Microsoft Office PowerPoint</Application>
  <PresentationFormat>Widescreen</PresentationFormat>
  <Paragraphs>42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_Layiji MaHaNiYom V 1.2</vt:lpstr>
      <vt:lpstr>Arial</vt:lpstr>
      <vt:lpstr>Calibri</vt:lpstr>
      <vt:lpstr>Calibri Light</vt:lpstr>
      <vt:lpstr>Mali</vt:lpstr>
      <vt:lpstr>TH SarabunPSK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สุนันทา สร้อยสวัสดิ์</dc:creator>
  <cp:lastModifiedBy>สุนันทา สร้อยสวัสดิ์</cp:lastModifiedBy>
  <cp:revision>9</cp:revision>
  <dcterms:created xsi:type="dcterms:W3CDTF">2020-07-15T01:28:11Z</dcterms:created>
  <dcterms:modified xsi:type="dcterms:W3CDTF">2020-07-15T02:32:52Z</dcterms:modified>
</cp:coreProperties>
</file>